
<file path=[Content_Types].xml><?xml version="1.0" encoding="utf-8"?>
<Types xmlns="http://schemas.openxmlformats.org/package/2006/content-types">
  <Default Extension="bin" ContentType="application/vnd.openxmlformats-officedocument.oleObject"/>
  <Default Extension="jpeg" ContentType="image/jpeg"/>
  <Default Extension="JPG" ContentType="image/jpeg"/>
  <Default Extension="png" ContentType="image/png"/>
  <Default Extension="rels" ContentType="application/vnd.openxmlformats-package.relationships+xml"/>
  <Default Extension="wav" ContentType="audio/x-wav"/>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heme/themeOverride1.xml" ContentType="application/vnd.openxmlformats-officedocument.themeOverr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theme/themeOverride2.xml" ContentType="application/vnd.openxmlformats-officedocument.themeOverr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theme/themeOverride3.xml" ContentType="application/vnd.openxmlformats-officedocument.themeOverride+xml"/>
  <Override PartName="/ppt/notesSlides/notesSlide18.xml" ContentType="application/vnd.openxmlformats-officedocument.presentationml.notesSlide+xml"/>
  <Override PartName="/ppt/theme/themeOverride4.xml" ContentType="application/vnd.openxmlformats-officedocument.themeOverr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theme/themeOverride5.xml" ContentType="application/vnd.openxmlformats-officedocument.themeOverr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theme/themeOverride6.xml" ContentType="application/vnd.openxmlformats-officedocument.themeOverride+xml"/>
  <Override PartName="/ppt/notesSlides/notesSlide35.xml" ContentType="application/vnd.openxmlformats-officedocument.presentationml.notesSlide+xml"/>
  <Override PartName="/ppt/theme/themeOverride7.xml" ContentType="application/vnd.openxmlformats-officedocument.themeOverr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theme/themeOverride8.xml" ContentType="application/vnd.openxmlformats-officedocument.themeOverr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611" r:id="rId1"/>
  </p:sldMasterIdLst>
  <p:notesMasterIdLst>
    <p:notesMasterId r:id="rId60"/>
  </p:notesMasterIdLst>
  <p:handoutMasterIdLst>
    <p:handoutMasterId r:id="rId61"/>
  </p:handoutMasterIdLst>
  <p:sldIdLst>
    <p:sldId id="404" r:id="rId2"/>
    <p:sldId id="1675" r:id="rId3"/>
    <p:sldId id="896" r:id="rId4"/>
    <p:sldId id="453" r:id="rId5"/>
    <p:sldId id="1200" r:id="rId6"/>
    <p:sldId id="1201" r:id="rId7"/>
    <p:sldId id="1202" r:id="rId8"/>
    <p:sldId id="1203" r:id="rId9"/>
    <p:sldId id="1204" r:id="rId10"/>
    <p:sldId id="1205" r:id="rId11"/>
    <p:sldId id="1699" r:id="rId12"/>
    <p:sldId id="460" r:id="rId13"/>
    <p:sldId id="467" r:id="rId14"/>
    <p:sldId id="1149" r:id="rId15"/>
    <p:sldId id="320" r:id="rId16"/>
    <p:sldId id="1700" r:id="rId17"/>
    <p:sldId id="1206" r:id="rId18"/>
    <p:sldId id="1668" r:id="rId19"/>
    <p:sldId id="1669" r:id="rId20"/>
    <p:sldId id="882" r:id="rId21"/>
    <p:sldId id="809" r:id="rId22"/>
    <p:sldId id="454" r:id="rId23"/>
    <p:sldId id="1701" r:id="rId24"/>
    <p:sldId id="1680" r:id="rId25"/>
    <p:sldId id="1188" r:id="rId26"/>
    <p:sldId id="1705" r:id="rId27"/>
    <p:sldId id="327" r:id="rId28"/>
    <p:sldId id="1681" r:id="rId29"/>
    <p:sldId id="1682" r:id="rId30"/>
    <p:sldId id="1683" r:id="rId31"/>
    <p:sldId id="1702" r:id="rId32"/>
    <p:sldId id="343" r:id="rId33"/>
    <p:sldId id="382" r:id="rId34"/>
    <p:sldId id="1704" r:id="rId35"/>
    <p:sldId id="388" r:id="rId36"/>
    <p:sldId id="389" r:id="rId37"/>
    <p:sldId id="909" r:id="rId38"/>
    <p:sldId id="375" r:id="rId39"/>
    <p:sldId id="908" r:id="rId40"/>
    <p:sldId id="259" r:id="rId41"/>
    <p:sldId id="456" r:id="rId42"/>
    <p:sldId id="910" r:id="rId43"/>
    <p:sldId id="1696" r:id="rId44"/>
    <p:sldId id="898" r:id="rId45"/>
    <p:sldId id="899" r:id="rId46"/>
    <p:sldId id="1697" r:id="rId47"/>
    <p:sldId id="900" r:id="rId48"/>
    <p:sldId id="457" r:id="rId49"/>
    <p:sldId id="458" r:id="rId50"/>
    <p:sldId id="459" r:id="rId51"/>
    <p:sldId id="258" r:id="rId52"/>
    <p:sldId id="1703" r:id="rId53"/>
    <p:sldId id="397" r:id="rId54"/>
    <p:sldId id="398" r:id="rId55"/>
    <p:sldId id="462" r:id="rId56"/>
    <p:sldId id="488" r:id="rId57"/>
    <p:sldId id="466" r:id="rId58"/>
    <p:sldId id="465" r:id="rId59"/>
  </p:sldIdLst>
  <p:sldSz cx="12192000" cy="6858000"/>
  <p:notesSz cx="6805613" cy="9939338"/>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15:guide id="1" orient="horz" pos="3131">
          <p15:clr>
            <a:srgbClr val="A4A3A4"/>
          </p15:clr>
        </p15:guide>
        <p15:guide id="2" pos="2144">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browse/>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2DCDC"/>
    <a:srgbClr val="DFF1F2"/>
    <a:srgbClr val="8064A2"/>
    <a:srgbClr val="9BBB59"/>
    <a:srgbClr val="C0504D"/>
    <a:srgbClr val="4F81BD"/>
    <a:srgbClr val="CC66FF"/>
    <a:srgbClr val="FF0000"/>
    <a:srgbClr val="FF99CC"/>
    <a:srgbClr val="D1270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スタイルなし、表のグリッド線あり">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9789" autoAdjust="0"/>
    <p:restoredTop sz="54376" autoAdjust="0"/>
  </p:normalViewPr>
  <p:slideViewPr>
    <p:cSldViewPr>
      <p:cViewPr varScale="1">
        <p:scale>
          <a:sx n="30" d="100"/>
          <a:sy n="30" d="100"/>
        </p:scale>
        <p:origin x="68" y="52"/>
      </p:cViewPr>
      <p:guideLst>
        <p:guide orient="horz" pos="2160"/>
        <p:guide pos="3840"/>
      </p:guideLst>
    </p:cSldViewPr>
  </p:slideViewPr>
  <p:notesTextViewPr>
    <p:cViewPr>
      <p:scale>
        <a:sx n="3" d="2"/>
        <a:sy n="3" d="2"/>
      </p:scale>
      <p:origin x="0" y="0"/>
    </p:cViewPr>
  </p:notesTextViewPr>
  <p:sorterViewPr>
    <p:cViewPr>
      <p:scale>
        <a:sx n="100" d="100"/>
        <a:sy n="100" d="100"/>
      </p:scale>
      <p:origin x="0" y="7548"/>
    </p:cViewPr>
  </p:sorterViewPr>
  <p:notesViewPr>
    <p:cSldViewPr>
      <p:cViewPr varScale="1">
        <p:scale>
          <a:sx n="83" d="100"/>
          <a:sy n="83" d="100"/>
        </p:scale>
        <p:origin x="-2040" y="-90"/>
      </p:cViewPr>
      <p:guideLst>
        <p:guide orient="horz" pos="3131"/>
        <p:guide pos="2144"/>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notesMaster" Target="notesMasters/notesMaster1.xml"/><Relationship Id="rId65"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s>
</file>

<file path=ppt/charts/_rels/chart1.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package" Target="../embeddings/Microsoft_Excel_Worksheet.xlsx"/></Relationships>
</file>

<file path=ppt/charts/_rels/chart2.xml.rels><?xml version="1.0" encoding="UTF-8" standalone="yes"?>
<Relationships xmlns="http://schemas.openxmlformats.org/package/2006/relationships"><Relationship Id="rId3" Type="http://schemas.openxmlformats.org/officeDocument/2006/relationships/themeOverride" Target="../theme/themeOverride3.xml"/><Relationship Id="rId2" Type="http://schemas.microsoft.com/office/2011/relationships/chartColorStyle" Target="colors2.xml"/><Relationship Id="rId1" Type="http://schemas.microsoft.com/office/2011/relationships/chartStyle" Target="style2.xml"/><Relationship Id="rId4" Type="http://schemas.openxmlformats.org/officeDocument/2006/relationships/oleObject" Target="../embeddings/oleObject1.bin"/></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lineChart>
        <c:grouping val="standard"/>
        <c:varyColors val="0"/>
        <c:ser>
          <c:idx val="0"/>
          <c:order val="0"/>
          <c:tx>
            <c:strRef>
              <c:f>Sheet1!$B$13</c:f>
              <c:strCache>
                <c:ptCount val="1"/>
                <c:pt idx="0">
                  <c:v>認定件数</c:v>
                </c:pt>
              </c:strCache>
            </c:strRef>
          </c:tx>
          <c:spPr>
            <a:ln w="28575" cap="rnd">
              <a:solidFill>
                <a:schemeClr val="accent1"/>
              </a:solidFill>
              <a:round/>
            </a:ln>
            <a:effectLst/>
          </c:spPr>
          <c:marker>
            <c:symbol val="circle"/>
            <c:size val="5"/>
            <c:spPr>
              <a:solidFill>
                <a:schemeClr val="accent1"/>
              </a:solidFill>
              <a:ln w="9525">
                <a:solidFill>
                  <a:schemeClr val="accent1"/>
                </a:solidFill>
              </a:ln>
              <a:effectLst/>
            </c:spPr>
          </c:marker>
          <c:cat>
            <c:strRef>
              <c:f>Sheet1!$A$14:$A$36</c:f>
              <c:strCache>
                <c:ptCount val="23"/>
                <c:pt idx="0">
                  <c:v>H10</c:v>
                </c:pt>
                <c:pt idx="1">
                  <c:v>H11</c:v>
                </c:pt>
                <c:pt idx="2">
                  <c:v>H12</c:v>
                </c:pt>
                <c:pt idx="3">
                  <c:v>H13</c:v>
                </c:pt>
                <c:pt idx="4">
                  <c:v>H14</c:v>
                </c:pt>
                <c:pt idx="5">
                  <c:v>H15 </c:v>
                </c:pt>
                <c:pt idx="6">
                  <c:v>H16 </c:v>
                </c:pt>
                <c:pt idx="7">
                  <c:v>H17 </c:v>
                </c:pt>
                <c:pt idx="8">
                  <c:v>H18</c:v>
                </c:pt>
                <c:pt idx="9">
                  <c:v>H19</c:v>
                </c:pt>
                <c:pt idx="10">
                  <c:v>H20</c:v>
                </c:pt>
                <c:pt idx="11">
                  <c:v>H21</c:v>
                </c:pt>
                <c:pt idx="12">
                  <c:v>H22</c:v>
                </c:pt>
                <c:pt idx="13">
                  <c:v>H23</c:v>
                </c:pt>
                <c:pt idx="14">
                  <c:v>H24</c:v>
                </c:pt>
                <c:pt idx="15">
                  <c:v>H25</c:v>
                </c:pt>
                <c:pt idx="16">
                  <c:v>H26</c:v>
                </c:pt>
                <c:pt idx="17">
                  <c:v>H27</c:v>
                </c:pt>
                <c:pt idx="18">
                  <c:v>H28</c:v>
                </c:pt>
                <c:pt idx="19">
                  <c:v>H29</c:v>
                </c:pt>
                <c:pt idx="20">
                  <c:v>H30</c:v>
                </c:pt>
                <c:pt idx="21">
                  <c:v>R1</c:v>
                </c:pt>
                <c:pt idx="22">
                  <c:v>R2</c:v>
                </c:pt>
              </c:strCache>
            </c:strRef>
          </c:cat>
          <c:val>
            <c:numRef>
              <c:f>Sheet1!$B$14:$B$36</c:f>
              <c:numCache>
                <c:formatCode>General</c:formatCode>
                <c:ptCount val="23"/>
                <c:pt idx="0">
                  <c:v>4</c:v>
                </c:pt>
                <c:pt idx="1">
                  <c:v>14</c:v>
                </c:pt>
                <c:pt idx="2">
                  <c:v>36</c:v>
                </c:pt>
                <c:pt idx="3">
                  <c:v>70</c:v>
                </c:pt>
                <c:pt idx="4">
                  <c:v>100</c:v>
                </c:pt>
                <c:pt idx="5">
                  <c:v>108</c:v>
                </c:pt>
                <c:pt idx="6">
                  <c:v>130</c:v>
                </c:pt>
                <c:pt idx="7">
                  <c:v>127</c:v>
                </c:pt>
                <c:pt idx="8">
                  <c:v>206</c:v>
                </c:pt>
                <c:pt idx="9">
                  <c:v>268</c:v>
                </c:pt>
                <c:pt idx="10">
                  <c:v>269</c:v>
                </c:pt>
                <c:pt idx="11">
                  <c:v>234</c:v>
                </c:pt>
                <c:pt idx="12">
                  <c:v>308</c:v>
                </c:pt>
                <c:pt idx="13">
                  <c:v>325</c:v>
                </c:pt>
                <c:pt idx="14">
                  <c:v>475</c:v>
                </c:pt>
                <c:pt idx="15">
                  <c:v>436</c:v>
                </c:pt>
                <c:pt idx="16">
                  <c:v>497</c:v>
                </c:pt>
                <c:pt idx="17">
                  <c:v>472</c:v>
                </c:pt>
                <c:pt idx="18">
                  <c:v>498</c:v>
                </c:pt>
                <c:pt idx="19">
                  <c:v>506</c:v>
                </c:pt>
                <c:pt idx="20">
                  <c:v>465</c:v>
                </c:pt>
                <c:pt idx="21">
                  <c:v>509</c:v>
                </c:pt>
                <c:pt idx="22">
                  <c:v>608</c:v>
                </c:pt>
              </c:numCache>
            </c:numRef>
          </c:val>
          <c:smooth val="0"/>
          <c:extLst>
            <c:ext xmlns:c16="http://schemas.microsoft.com/office/drawing/2014/chart" uri="{C3380CC4-5D6E-409C-BE32-E72D297353CC}">
              <c16:uniqueId val="{00000000-2053-4D6C-9F73-C775D86AE74F}"/>
            </c:ext>
          </c:extLst>
        </c:ser>
        <c:ser>
          <c:idx val="1"/>
          <c:order val="1"/>
          <c:tx>
            <c:strRef>
              <c:f>Sheet1!$C$13</c:f>
              <c:strCache>
                <c:ptCount val="1"/>
                <c:pt idx="0">
                  <c:v>請求件数</c:v>
                </c:pt>
              </c:strCache>
            </c:strRef>
          </c:tx>
          <c:spPr>
            <a:ln w="28575" cap="rnd">
              <a:solidFill>
                <a:schemeClr val="accent2"/>
              </a:solidFill>
              <a:round/>
            </a:ln>
            <a:effectLst/>
          </c:spPr>
          <c:marker>
            <c:symbol val="circle"/>
            <c:size val="5"/>
            <c:spPr>
              <a:solidFill>
                <a:schemeClr val="accent2"/>
              </a:solidFill>
              <a:ln w="9525">
                <a:solidFill>
                  <a:schemeClr val="accent2"/>
                </a:solidFill>
              </a:ln>
              <a:effectLst/>
            </c:spPr>
          </c:marker>
          <c:cat>
            <c:strRef>
              <c:f>Sheet1!$A$14:$A$36</c:f>
              <c:strCache>
                <c:ptCount val="23"/>
                <c:pt idx="0">
                  <c:v>H10</c:v>
                </c:pt>
                <c:pt idx="1">
                  <c:v>H11</c:v>
                </c:pt>
                <c:pt idx="2">
                  <c:v>H12</c:v>
                </c:pt>
                <c:pt idx="3">
                  <c:v>H13</c:v>
                </c:pt>
                <c:pt idx="4">
                  <c:v>H14</c:v>
                </c:pt>
                <c:pt idx="5">
                  <c:v>H15 </c:v>
                </c:pt>
                <c:pt idx="6">
                  <c:v>H16 </c:v>
                </c:pt>
                <c:pt idx="7">
                  <c:v>H17 </c:v>
                </c:pt>
                <c:pt idx="8">
                  <c:v>H18</c:v>
                </c:pt>
                <c:pt idx="9">
                  <c:v>H19</c:v>
                </c:pt>
                <c:pt idx="10">
                  <c:v>H20</c:v>
                </c:pt>
                <c:pt idx="11">
                  <c:v>H21</c:v>
                </c:pt>
                <c:pt idx="12">
                  <c:v>H22</c:v>
                </c:pt>
                <c:pt idx="13">
                  <c:v>H23</c:v>
                </c:pt>
                <c:pt idx="14">
                  <c:v>H24</c:v>
                </c:pt>
                <c:pt idx="15">
                  <c:v>H25</c:v>
                </c:pt>
                <c:pt idx="16">
                  <c:v>H26</c:v>
                </c:pt>
                <c:pt idx="17">
                  <c:v>H27</c:v>
                </c:pt>
                <c:pt idx="18">
                  <c:v>H28</c:v>
                </c:pt>
                <c:pt idx="19">
                  <c:v>H29</c:v>
                </c:pt>
                <c:pt idx="20">
                  <c:v>H30</c:v>
                </c:pt>
                <c:pt idx="21">
                  <c:v>R1</c:v>
                </c:pt>
                <c:pt idx="22">
                  <c:v>R2</c:v>
                </c:pt>
              </c:strCache>
            </c:strRef>
          </c:cat>
          <c:val>
            <c:numRef>
              <c:f>Sheet1!$C$14:$C$36</c:f>
              <c:numCache>
                <c:formatCode>General</c:formatCode>
                <c:ptCount val="23"/>
                <c:pt idx="0">
                  <c:v>42</c:v>
                </c:pt>
                <c:pt idx="1">
                  <c:v>155</c:v>
                </c:pt>
                <c:pt idx="2">
                  <c:v>212</c:v>
                </c:pt>
                <c:pt idx="3">
                  <c:v>265</c:v>
                </c:pt>
                <c:pt idx="4">
                  <c:v>341</c:v>
                </c:pt>
                <c:pt idx="5">
                  <c:v>447</c:v>
                </c:pt>
                <c:pt idx="6">
                  <c:v>524</c:v>
                </c:pt>
                <c:pt idx="7">
                  <c:v>656</c:v>
                </c:pt>
                <c:pt idx="8">
                  <c:v>819</c:v>
                </c:pt>
                <c:pt idx="9">
                  <c:v>952</c:v>
                </c:pt>
                <c:pt idx="10">
                  <c:v>927</c:v>
                </c:pt>
                <c:pt idx="11">
                  <c:v>1136</c:v>
                </c:pt>
                <c:pt idx="12">
                  <c:v>1181</c:v>
                </c:pt>
                <c:pt idx="13">
                  <c:v>1272</c:v>
                </c:pt>
                <c:pt idx="14">
                  <c:v>1257</c:v>
                </c:pt>
                <c:pt idx="15">
                  <c:v>1409</c:v>
                </c:pt>
                <c:pt idx="16">
                  <c:v>1456</c:v>
                </c:pt>
                <c:pt idx="17">
                  <c:v>1515</c:v>
                </c:pt>
                <c:pt idx="18">
                  <c:v>1586</c:v>
                </c:pt>
                <c:pt idx="19">
                  <c:v>1732</c:v>
                </c:pt>
                <c:pt idx="20">
                  <c:v>1829</c:v>
                </c:pt>
                <c:pt idx="21">
                  <c:v>2060</c:v>
                </c:pt>
                <c:pt idx="22">
                  <c:v>2051</c:v>
                </c:pt>
              </c:numCache>
            </c:numRef>
          </c:val>
          <c:smooth val="0"/>
          <c:extLst>
            <c:ext xmlns:c16="http://schemas.microsoft.com/office/drawing/2014/chart" uri="{C3380CC4-5D6E-409C-BE32-E72D297353CC}">
              <c16:uniqueId val="{00000001-2053-4D6C-9F73-C775D86AE74F}"/>
            </c:ext>
          </c:extLst>
        </c:ser>
        <c:dLbls>
          <c:showLegendKey val="0"/>
          <c:showVal val="0"/>
          <c:showCatName val="0"/>
          <c:showSerName val="0"/>
          <c:showPercent val="0"/>
          <c:showBubbleSize val="0"/>
        </c:dLbls>
        <c:marker val="1"/>
        <c:smooth val="0"/>
        <c:axId val="131032576"/>
        <c:axId val="131034496"/>
      </c:lineChart>
      <c:catAx>
        <c:axId val="1310325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0" spcFirstLastPara="1" vertOverflow="ellipsis" vert="eaVert" wrap="square" anchor="ctr" anchorCtr="1"/>
          <a:lstStyle/>
          <a:p>
            <a:pPr>
              <a:defRPr sz="2000" b="1" i="0" u="none" strike="noStrike" kern="1200" baseline="0">
                <a:solidFill>
                  <a:schemeClr val="tx1">
                    <a:lumMod val="65000"/>
                    <a:lumOff val="35000"/>
                  </a:schemeClr>
                </a:solidFill>
                <a:latin typeface="+mn-lt"/>
                <a:ea typeface="+mn-ea"/>
                <a:cs typeface="+mn-cs"/>
              </a:defRPr>
            </a:pPr>
            <a:endParaRPr lang="ja-JP"/>
          </a:p>
        </c:txPr>
        <c:crossAx val="131034496"/>
        <c:crosses val="autoZero"/>
        <c:auto val="1"/>
        <c:lblAlgn val="ctr"/>
        <c:lblOffset val="100"/>
        <c:noMultiLvlLbl val="0"/>
      </c:catAx>
      <c:valAx>
        <c:axId val="1310344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2000" b="1" i="0" u="none" strike="noStrike" kern="1200" baseline="0">
                <a:solidFill>
                  <a:schemeClr val="tx1">
                    <a:lumMod val="65000"/>
                    <a:lumOff val="35000"/>
                  </a:schemeClr>
                </a:solidFill>
                <a:latin typeface="+mn-lt"/>
                <a:ea typeface="+mn-ea"/>
                <a:cs typeface="+mn-cs"/>
              </a:defRPr>
            </a:pPr>
            <a:endParaRPr lang="ja-JP"/>
          </a:p>
        </c:txPr>
        <c:crossAx val="13103257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2000" b="1"/>
      </a:pPr>
      <a:endParaRPr lang="ja-JP"/>
    </a:p>
  </c:txPr>
  <c:externalData r:id="rId4">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0"/>
          <c:order val="0"/>
          <c:spPr>
            <a:solidFill>
              <a:srgbClr val="FF0000"/>
            </a:solidFill>
            <a:ln>
              <a:noFill/>
            </a:ln>
            <a:effectLst/>
          </c:spPr>
          <c:invertIfNegative val="0"/>
          <c:cat>
            <c:strRef>
              <c:f>Sheet1!$A$5:$A$15</c:f>
              <c:strCache>
                <c:ptCount val="11"/>
                <c:pt idx="0">
                  <c:v>パワーハラスメント</c:v>
                </c:pt>
                <c:pt idx="1">
                  <c:v>いじめ・いやがらせ</c:v>
                </c:pt>
                <c:pt idx="2">
                  <c:v>仕事内容・仕事量の大きな変化</c:v>
                </c:pt>
                <c:pt idx="3">
                  <c:v>セクシャルハラスメント</c:v>
                </c:pt>
                <c:pt idx="4">
                  <c:v>2週間以上にわたって連続勤務を行った</c:v>
                </c:pt>
                <c:pt idx="5">
                  <c:v>１か月に80時間以上の時間外労働を行った</c:v>
                </c:pt>
                <c:pt idx="6">
                  <c:v>役割・地位の変化</c:v>
                </c:pt>
                <c:pt idx="7">
                  <c:v>上司とのトラブル</c:v>
                </c:pt>
                <c:pt idx="8">
                  <c:v>同僚とのトラブル</c:v>
                </c:pt>
                <c:pt idx="9">
                  <c:v>部下とのトラブル</c:v>
                </c:pt>
                <c:pt idx="10">
                  <c:v>特別なできごと</c:v>
                </c:pt>
              </c:strCache>
            </c:strRef>
          </c:cat>
          <c:val>
            <c:numRef>
              <c:f>Sheet1!$B$5:$B$15</c:f>
              <c:numCache>
                <c:formatCode>General</c:formatCode>
                <c:ptCount val="11"/>
                <c:pt idx="0">
                  <c:v>99</c:v>
                </c:pt>
                <c:pt idx="1">
                  <c:v>71</c:v>
                </c:pt>
                <c:pt idx="2">
                  <c:v>58</c:v>
                </c:pt>
                <c:pt idx="3">
                  <c:v>44</c:v>
                </c:pt>
                <c:pt idx="4">
                  <c:v>41</c:v>
                </c:pt>
                <c:pt idx="5">
                  <c:v>31</c:v>
                </c:pt>
                <c:pt idx="6">
                  <c:v>23</c:v>
                </c:pt>
                <c:pt idx="7">
                  <c:v>14</c:v>
                </c:pt>
                <c:pt idx="8">
                  <c:v>7</c:v>
                </c:pt>
                <c:pt idx="9">
                  <c:v>2</c:v>
                </c:pt>
                <c:pt idx="10">
                  <c:v>54</c:v>
                </c:pt>
              </c:numCache>
            </c:numRef>
          </c:val>
          <c:extLst>
            <c:ext xmlns:c16="http://schemas.microsoft.com/office/drawing/2014/chart" uri="{C3380CC4-5D6E-409C-BE32-E72D297353CC}">
              <c16:uniqueId val="{00000000-FFB5-47C8-962F-34740F3E1F65}"/>
            </c:ext>
          </c:extLst>
        </c:ser>
        <c:dLbls>
          <c:showLegendKey val="0"/>
          <c:showVal val="0"/>
          <c:showCatName val="0"/>
          <c:showSerName val="0"/>
          <c:showPercent val="0"/>
          <c:showBubbleSize val="0"/>
        </c:dLbls>
        <c:gapWidth val="219"/>
        <c:overlap val="-27"/>
        <c:axId val="130980480"/>
        <c:axId val="131554304"/>
      </c:barChart>
      <c:catAx>
        <c:axId val="1309804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0" spcFirstLastPara="1" vertOverflow="ellipsis" vert="eaVert" wrap="square" anchor="ctr" anchorCtr="1"/>
          <a:lstStyle/>
          <a:p>
            <a:pPr>
              <a:defRPr sz="1200" b="1" i="0" u="none" strike="noStrike" kern="1200" baseline="0">
                <a:solidFill>
                  <a:schemeClr val="tx1">
                    <a:lumMod val="65000"/>
                    <a:lumOff val="35000"/>
                  </a:schemeClr>
                </a:solidFill>
                <a:latin typeface="+mn-lt"/>
                <a:ea typeface="+mn-ea"/>
                <a:cs typeface="+mn-cs"/>
              </a:defRPr>
            </a:pPr>
            <a:endParaRPr lang="ja-JP"/>
          </a:p>
        </c:txPr>
        <c:crossAx val="131554304"/>
        <c:crosses val="autoZero"/>
        <c:auto val="1"/>
        <c:lblAlgn val="ctr"/>
        <c:lblOffset val="100"/>
        <c:noMultiLvlLbl val="0"/>
      </c:catAx>
      <c:valAx>
        <c:axId val="131554304"/>
        <c:scaling>
          <c:orientation val="minMax"/>
          <c:max val="10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ja-JP"/>
          </a:p>
        </c:txPr>
        <c:crossAx val="130980480"/>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ja-JP"/>
    </a:p>
  </c:txPr>
  <c:externalData r:id="rId4">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4754" name="Rectangle 2"/>
          <p:cNvSpPr>
            <a:spLocks noGrp="1" noChangeArrowheads="1"/>
          </p:cNvSpPr>
          <p:nvPr>
            <p:ph type="hdr" sz="quarter"/>
          </p:nvPr>
        </p:nvSpPr>
        <p:spPr bwMode="auto">
          <a:xfrm>
            <a:off x="0" y="0"/>
            <a:ext cx="2949575" cy="49688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200">
                <a:latin typeface="Arial" charset="0"/>
                <a:ea typeface="ＭＳ Ｐゴシック" charset="-128"/>
              </a:defRPr>
            </a:lvl1pPr>
          </a:lstStyle>
          <a:p>
            <a:pPr>
              <a:defRPr/>
            </a:pPr>
            <a:endParaRPr lang="en-US" altLang="ja-JP"/>
          </a:p>
        </p:txBody>
      </p:sp>
      <p:sp>
        <p:nvSpPr>
          <p:cNvPr id="74755" name="Rectangle 3"/>
          <p:cNvSpPr>
            <a:spLocks noGrp="1" noChangeArrowheads="1"/>
          </p:cNvSpPr>
          <p:nvPr>
            <p:ph type="dt" sz="quarter" idx="1"/>
          </p:nvPr>
        </p:nvSpPr>
        <p:spPr bwMode="auto">
          <a:xfrm>
            <a:off x="3854450" y="0"/>
            <a:ext cx="2949575" cy="49688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200">
                <a:latin typeface="Arial" charset="0"/>
                <a:ea typeface="ＭＳ Ｐゴシック" charset="-128"/>
              </a:defRPr>
            </a:lvl1pPr>
          </a:lstStyle>
          <a:p>
            <a:pPr>
              <a:defRPr/>
            </a:pPr>
            <a:endParaRPr lang="en-US" altLang="ja-JP"/>
          </a:p>
        </p:txBody>
      </p:sp>
      <p:sp>
        <p:nvSpPr>
          <p:cNvPr id="74756" name="Rectangle 4"/>
          <p:cNvSpPr>
            <a:spLocks noGrp="1" noChangeArrowheads="1"/>
          </p:cNvSpPr>
          <p:nvPr>
            <p:ph type="ftr" sz="quarter" idx="2"/>
          </p:nvPr>
        </p:nvSpPr>
        <p:spPr bwMode="auto">
          <a:xfrm>
            <a:off x="0" y="9440863"/>
            <a:ext cx="2949575" cy="496887"/>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200">
                <a:latin typeface="Arial" charset="0"/>
                <a:ea typeface="ＭＳ Ｐゴシック" charset="-128"/>
              </a:defRPr>
            </a:lvl1pPr>
          </a:lstStyle>
          <a:p>
            <a:pPr>
              <a:defRPr/>
            </a:pPr>
            <a:endParaRPr lang="en-US" altLang="ja-JP"/>
          </a:p>
        </p:txBody>
      </p:sp>
      <p:sp>
        <p:nvSpPr>
          <p:cNvPr id="74757" name="Rectangle 5"/>
          <p:cNvSpPr>
            <a:spLocks noGrp="1" noChangeArrowheads="1"/>
          </p:cNvSpPr>
          <p:nvPr>
            <p:ph type="sldNum" sz="quarter" idx="3"/>
          </p:nvPr>
        </p:nvSpPr>
        <p:spPr bwMode="auto">
          <a:xfrm>
            <a:off x="3854450" y="9440863"/>
            <a:ext cx="2949575" cy="496887"/>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a:latin typeface="Arial" charset="0"/>
              </a:defRPr>
            </a:lvl1pPr>
          </a:lstStyle>
          <a:p>
            <a:pPr>
              <a:defRPr/>
            </a:pPr>
            <a:fld id="{59D6892F-E9F2-4FEE-BC82-38472B92578A}" type="slidenum">
              <a:rPr lang="en-US" altLang="ja-JP"/>
              <a:pPr>
                <a:defRPr/>
              </a:pPr>
              <a:t>‹#›</a:t>
            </a:fld>
            <a:endParaRPr lang="en-US" altLang="ja-JP"/>
          </a:p>
        </p:txBody>
      </p:sp>
    </p:spTree>
    <p:extLst>
      <p:ext uri="{BB962C8B-B14F-4D97-AF65-F5344CB8AC3E}">
        <p14:creationId xmlns:p14="http://schemas.microsoft.com/office/powerpoint/2010/main" val="165118250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9874" name="Rectangle 2"/>
          <p:cNvSpPr>
            <a:spLocks noGrp="1" noChangeArrowheads="1"/>
          </p:cNvSpPr>
          <p:nvPr>
            <p:ph type="hdr" sz="quarter"/>
          </p:nvPr>
        </p:nvSpPr>
        <p:spPr bwMode="auto">
          <a:xfrm>
            <a:off x="0" y="0"/>
            <a:ext cx="2949575" cy="49688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200">
                <a:latin typeface="Arial" charset="0"/>
                <a:ea typeface="ＭＳ Ｐゴシック" charset="-128"/>
              </a:defRPr>
            </a:lvl1pPr>
          </a:lstStyle>
          <a:p>
            <a:pPr>
              <a:defRPr/>
            </a:pPr>
            <a:endParaRPr lang="en-US" altLang="ja-JP"/>
          </a:p>
        </p:txBody>
      </p:sp>
      <p:sp>
        <p:nvSpPr>
          <p:cNvPr id="79875" name="Rectangle 3"/>
          <p:cNvSpPr>
            <a:spLocks noGrp="1" noChangeArrowheads="1"/>
          </p:cNvSpPr>
          <p:nvPr>
            <p:ph type="dt" idx="1"/>
          </p:nvPr>
        </p:nvSpPr>
        <p:spPr bwMode="auto">
          <a:xfrm>
            <a:off x="3854450" y="0"/>
            <a:ext cx="2949575" cy="49688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200">
                <a:latin typeface="Arial" charset="0"/>
                <a:ea typeface="ＭＳ Ｐゴシック" charset="-128"/>
              </a:defRPr>
            </a:lvl1pPr>
          </a:lstStyle>
          <a:p>
            <a:pPr>
              <a:defRPr/>
            </a:pPr>
            <a:endParaRPr lang="en-US" altLang="ja-JP"/>
          </a:p>
        </p:txBody>
      </p:sp>
      <p:sp>
        <p:nvSpPr>
          <p:cNvPr id="104452" name="Rectangle 4"/>
          <p:cNvSpPr>
            <a:spLocks noGrp="1" noRot="1" noChangeAspect="1" noChangeArrowheads="1" noTextEdit="1"/>
          </p:cNvSpPr>
          <p:nvPr>
            <p:ph type="sldImg" idx="2"/>
          </p:nvPr>
        </p:nvSpPr>
        <p:spPr bwMode="auto">
          <a:xfrm>
            <a:off x="92075" y="746125"/>
            <a:ext cx="6623050" cy="3725863"/>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9877" name="Rectangle 5"/>
          <p:cNvSpPr>
            <a:spLocks noGrp="1" noChangeArrowheads="1"/>
          </p:cNvSpPr>
          <p:nvPr>
            <p:ph type="body" sz="quarter" idx="3"/>
          </p:nvPr>
        </p:nvSpPr>
        <p:spPr bwMode="auto">
          <a:xfrm>
            <a:off x="681038" y="4721225"/>
            <a:ext cx="5443537" cy="447198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ja-JP" altLang="en-US" noProof="0"/>
              <a:t>マスタ テキストの書式設定</a:t>
            </a:r>
          </a:p>
          <a:p>
            <a:pPr lvl="1"/>
            <a:r>
              <a:rPr lang="ja-JP" altLang="en-US" noProof="0"/>
              <a:t>第 </a:t>
            </a:r>
            <a:r>
              <a:rPr lang="en-US" altLang="ja-JP" noProof="0"/>
              <a:t>2 </a:t>
            </a:r>
            <a:r>
              <a:rPr lang="ja-JP" altLang="en-US" noProof="0"/>
              <a:t>レベル</a:t>
            </a:r>
          </a:p>
          <a:p>
            <a:pPr lvl="2"/>
            <a:r>
              <a:rPr lang="ja-JP" altLang="en-US" noProof="0"/>
              <a:t>第 </a:t>
            </a:r>
            <a:r>
              <a:rPr lang="en-US" altLang="ja-JP" noProof="0"/>
              <a:t>3 </a:t>
            </a:r>
            <a:r>
              <a:rPr lang="ja-JP" altLang="en-US" noProof="0"/>
              <a:t>レベル</a:t>
            </a:r>
          </a:p>
          <a:p>
            <a:pPr lvl="3"/>
            <a:r>
              <a:rPr lang="ja-JP" altLang="en-US" noProof="0"/>
              <a:t>第 </a:t>
            </a:r>
            <a:r>
              <a:rPr lang="en-US" altLang="ja-JP" noProof="0"/>
              <a:t>4 </a:t>
            </a:r>
            <a:r>
              <a:rPr lang="ja-JP" altLang="en-US" noProof="0"/>
              <a:t>レベル</a:t>
            </a:r>
          </a:p>
          <a:p>
            <a:pPr lvl="4"/>
            <a:r>
              <a:rPr lang="ja-JP" altLang="en-US" noProof="0"/>
              <a:t>第 </a:t>
            </a:r>
            <a:r>
              <a:rPr lang="en-US" altLang="ja-JP" noProof="0"/>
              <a:t>5 </a:t>
            </a:r>
            <a:r>
              <a:rPr lang="ja-JP" altLang="en-US" noProof="0"/>
              <a:t>レベル</a:t>
            </a:r>
          </a:p>
        </p:txBody>
      </p:sp>
      <p:sp>
        <p:nvSpPr>
          <p:cNvPr id="79878" name="Rectangle 6"/>
          <p:cNvSpPr>
            <a:spLocks noGrp="1" noChangeArrowheads="1"/>
          </p:cNvSpPr>
          <p:nvPr>
            <p:ph type="ftr" sz="quarter" idx="4"/>
          </p:nvPr>
        </p:nvSpPr>
        <p:spPr bwMode="auto">
          <a:xfrm>
            <a:off x="0" y="9440863"/>
            <a:ext cx="2949575" cy="496887"/>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200">
                <a:latin typeface="Arial" charset="0"/>
                <a:ea typeface="ＭＳ Ｐゴシック" charset="-128"/>
              </a:defRPr>
            </a:lvl1pPr>
          </a:lstStyle>
          <a:p>
            <a:pPr>
              <a:defRPr/>
            </a:pPr>
            <a:endParaRPr lang="en-US" altLang="ja-JP"/>
          </a:p>
        </p:txBody>
      </p:sp>
      <p:sp>
        <p:nvSpPr>
          <p:cNvPr id="79879" name="Rectangle 7"/>
          <p:cNvSpPr>
            <a:spLocks noGrp="1" noChangeArrowheads="1"/>
          </p:cNvSpPr>
          <p:nvPr>
            <p:ph type="sldNum" sz="quarter" idx="5"/>
          </p:nvPr>
        </p:nvSpPr>
        <p:spPr bwMode="auto">
          <a:xfrm>
            <a:off x="3854450" y="9440863"/>
            <a:ext cx="2949575" cy="496887"/>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a:latin typeface="Arial" charset="0"/>
              </a:defRPr>
            </a:lvl1pPr>
          </a:lstStyle>
          <a:p>
            <a:pPr>
              <a:defRPr/>
            </a:pPr>
            <a:fld id="{E8E23A2E-882A-4F74-95C7-D44ED488375F}" type="slidenum">
              <a:rPr lang="en-US" altLang="ja-JP"/>
              <a:pPr>
                <a:defRPr/>
              </a:pPr>
              <a:t>‹#›</a:t>
            </a:fld>
            <a:endParaRPr lang="en-US" altLang="ja-JP"/>
          </a:p>
        </p:txBody>
      </p:sp>
    </p:spTree>
    <p:extLst>
      <p:ext uri="{BB962C8B-B14F-4D97-AF65-F5344CB8AC3E}">
        <p14:creationId xmlns:p14="http://schemas.microsoft.com/office/powerpoint/2010/main" val="334530799"/>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kumimoji="1" sz="1200" kern="1200">
        <a:solidFill>
          <a:schemeClr val="tx1"/>
        </a:solidFill>
        <a:latin typeface="Arial" charset="0"/>
        <a:ea typeface="ＭＳ Ｐ明朝" charset="-128"/>
        <a:cs typeface="+mn-cs"/>
      </a:defRPr>
    </a:lvl1pPr>
    <a:lvl2pPr marL="457200" algn="l" rtl="0" eaLnBrk="0" fontAlgn="base" hangingPunct="0">
      <a:spcBef>
        <a:spcPct val="30000"/>
      </a:spcBef>
      <a:spcAft>
        <a:spcPct val="0"/>
      </a:spcAft>
      <a:defRPr kumimoji="1" sz="1200" kern="1200">
        <a:solidFill>
          <a:schemeClr val="tx1"/>
        </a:solidFill>
        <a:latin typeface="Arial" charset="0"/>
        <a:ea typeface="ＭＳ Ｐ明朝" charset="-128"/>
        <a:cs typeface="+mn-cs"/>
      </a:defRPr>
    </a:lvl2pPr>
    <a:lvl3pPr marL="914400" algn="l" rtl="0" eaLnBrk="0" fontAlgn="base" hangingPunct="0">
      <a:spcBef>
        <a:spcPct val="30000"/>
      </a:spcBef>
      <a:spcAft>
        <a:spcPct val="0"/>
      </a:spcAft>
      <a:defRPr kumimoji="1" sz="1200" kern="1200">
        <a:solidFill>
          <a:schemeClr val="tx1"/>
        </a:solidFill>
        <a:latin typeface="Arial" charset="0"/>
        <a:ea typeface="ＭＳ Ｐ明朝" charset="-128"/>
        <a:cs typeface="+mn-cs"/>
      </a:defRPr>
    </a:lvl3pPr>
    <a:lvl4pPr marL="1371600" algn="l" rtl="0" eaLnBrk="0" fontAlgn="base" hangingPunct="0">
      <a:spcBef>
        <a:spcPct val="30000"/>
      </a:spcBef>
      <a:spcAft>
        <a:spcPct val="0"/>
      </a:spcAft>
      <a:defRPr kumimoji="1" sz="1200" kern="1200">
        <a:solidFill>
          <a:schemeClr val="tx1"/>
        </a:solidFill>
        <a:latin typeface="Arial" charset="0"/>
        <a:ea typeface="ＭＳ Ｐ明朝" charset="-128"/>
        <a:cs typeface="+mn-cs"/>
      </a:defRPr>
    </a:lvl4pPr>
    <a:lvl5pPr marL="1828800" algn="l" rtl="0" eaLnBrk="0" fontAlgn="base" hangingPunct="0">
      <a:spcBef>
        <a:spcPct val="30000"/>
      </a:spcBef>
      <a:spcAft>
        <a:spcPct val="0"/>
      </a:spcAft>
      <a:defRPr kumimoji="1" sz="1200" kern="1200">
        <a:solidFill>
          <a:schemeClr val="tx1"/>
        </a:solidFill>
        <a:latin typeface="Arial" charset="0"/>
        <a:ea typeface="ＭＳ Ｐ明朝" charset="-128"/>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3" Type="http://schemas.openxmlformats.org/officeDocument/2006/relationships/slide" Target="../slides/slide13.xml"/><Relationship Id="rId2" Type="http://schemas.openxmlformats.org/officeDocument/2006/relationships/notesMaster" Target="../notesMasters/notesMaster1.xml"/><Relationship Id="rId1" Type="http://schemas.openxmlformats.org/officeDocument/2006/relationships/themeOverride" Target="../theme/themeOverride2.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3" Type="http://schemas.openxmlformats.org/officeDocument/2006/relationships/slide" Target="../slides/slide19.xml"/><Relationship Id="rId2" Type="http://schemas.openxmlformats.org/officeDocument/2006/relationships/notesMaster" Target="../notesMasters/notesMaster1.xml"/><Relationship Id="rId1" Type="http://schemas.openxmlformats.org/officeDocument/2006/relationships/themeOverride" Target="../theme/themeOverride4.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3" Type="http://schemas.openxmlformats.org/officeDocument/2006/relationships/slide" Target="../slides/slide32.xml"/><Relationship Id="rId2" Type="http://schemas.openxmlformats.org/officeDocument/2006/relationships/notesMaster" Target="../notesMasters/notesMaster1.xml"/><Relationship Id="rId1" Type="http://schemas.openxmlformats.org/officeDocument/2006/relationships/themeOverride" Target="../theme/themeOverride5.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3" Type="http://schemas.openxmlformats.org/officeDocument/2006/relationships/slide" Target="../slides/slide35.xml"/><Relationship Id="rId2" Type="http://schemas.openxmlformats.org/officeDocument/2006/relationships/notesMaster" Target="../notesMasters/notesMaster1.xml"/><Relationship Id="rId1" Type="http://schemas.openxmlformats.org/officeDocument/2006/relationships/themeOverride" Target="../theme/themeOverride6.xml"/></Relationships>
</file>

<file path=ppt/notesSlides/_rels/notesSlide35.xml.rels><?xml version="1.0" encoding="UTF-8" standalone="yes"?>
<Relationships xmlns="http://schemas.openxmlformats.org/package/2006/relationships"><Relationship Id="rId3" Type="http://schemas.openxmlformats.org/officeDocument/2006/relationships/slide" Target="../slides/slide36.xml"/><Relationship Id="rId2" Type="http://schemas.openxmlformats.org/officeDocument/2006/relationships/notesMaster" Target="../notesMasters/notesMaster1.xml"/><Relationship Id="rId1" Type="http://schemas.openxmlformats.org/officeDocument/2006/relationships/themeOverride" Target="../theme/themeOverride7.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3" Type="http://schemas.openxmlformats.org/officeDocument/2006/relationships/slide" Target="../slides/slide38.xml"/><Relationship Id="rId2" Type="http://schemas.openxmlformats.org/officeDocument/2006/relationships/notesMaster" Target="../notesMasters/notesMaster1.xml"/><Relationship Id="rId1" Type="http://schemas.openxmlformats.org/officeDocument/2006/relationships/themeOverride" Target="../theme/themeOverride8.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sz="1000" dirty="0"/>
              <a:t>ラインケア　管理監督者であるみなさんの役割</a:t>
            </a:r>
            <a:endParaRPr kumimoji="1" lang="en-US" altLang="ja-JP" sz="1000" dirty="0"/>
          </a:p>
          <a:p>
            <a:r>
              <a:rPr kumimoji="1" lang="ja-JP" altLang="en-US" sz="1000" dirty="0"/>
              <a:t>メンタル不調を疑う部下をみつけた時の対応</a:t>
            </a:r>
          </a:p>
        </p:txBody>
      </p:sp>
      <p:sp>
        <p:nvSpPr>
          <p:cNvPr id="4" name="スライド番号プレースホルダー 3"/>
          <p:cNvSpPr>
            <a:spLocks noGrp="1"/>
          </p:cNvSpPr>
          <p:nvPr>
            <p:ph type="sldNum" sz="quarter" idx="5"/>
          </p:nvPr>
        </p:nvSpPr>
        <p:spPr/>
        <p:txBody>
          <a:bodyPr/>
          <a:lstStyle/>
          <a:p>
            <a:pPr>
              <a:defRPr/>
            </a:pPr>
            <a:fld id="{E8E23A2E-882A-4F74-95C7-D44ED488375F}" type="slidenum">
              <a:rPr lang="en-US" altLang="ja-JP" smtClean="0"/>
              <a:pPr>
                <a:defRPr/>
              </a:pPr>
              <a:t>1</a:t>
            </a:fld>
            <a:endParaRPr lang="en-US" altLang="ja-JP"/>
          </a:p>
        </p:txBody>
      </p:sp>
    </p:spTree>
    <p:extLst>
      <p:ext uri="{BB962C8B-B14F-4D97-AF65-F5344CB8AC3E}">
        <p14:creationId xmlns:p14="http://schemas.microsoft.com/office/powerpoint/2010/main" val="410640910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うつ病の割合　受講生に問いかける</a:t>
            </a:r>
            <a:endParaRPr kumimoji="1" lang="en-US" altLang="ja-JP" dirty="0"/>
          </a:p>
          <a:p>
            <a:r>
              <a:rPr kumimoji="1" lang="en-US" altLang="ja-JP" dirty="0"/>
              <a:t>15</a:t>
            </a:r>
            <a:r>
              <a:rPr kumimoji="1" lang="ja-JP" altLang="en-US" dirty="0"/>
              <a:t>人にひとり　決して特別な病気ではない。</a:t>
            </a:r>
          </a:p>
        </p:txBody>
      </p:sp>
      <p:sp>
        <p:nvSpPr>
          <p:cNvPr id="4" name="スライド番号プレースホルダー 3"/>
          <p:cNvSpPr>
            <a:spLocks noGrp="1"/>
          </p:cNvSpPr>
          <p:nvPr>
            <p:ph type="sldNum" sz="quarter" idx="5"/>
          </p:nvPr>
        </p:nvSpPr>
        <p:spPr/>
        <p:txBody>
          <a:bodyPr/>
          <a:lstStyle/>
          <a:p>
            <a:pPr>
              <a:defRPr/>
            </a:pPr>
            <a:fld id="{E8E23A2E-882A-4F74-95C7-D44ED488375F}" type="slidenum">
              <a:rPr lang="en-US" altLang="ja-JP" smtClean="0"/>
              <a:pPr>
                <a:defRPr/>
              </a:pPr>
              <a:t>3</a:t>
            </a:fld>
            <a:endParaRPr lang="en-US" altLang="ja-JP"/>
          </a:p>
        </p:txBody>
      </p:sp>
    </p:spTree>
    <p:extLst>
      <p:ext uri="{BB962C8B-B14F-4D97-AF65-F5344CB8AC3E}">
        <p14:creationId xmlns:p14="http://schemas.microsoft.com/office/powerpoint/2010/main" val="60904117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a:t>2015</a:t>
            </a:r>
            <a:r>
              <a:rPr kumimoji="1" lang="ja-JP" altLang="en-US" dirty="0"/>
              <a:t>年に起きた電通事件</a:t>
            </a:r>
            <a:endParaRPr kumimoji="1" lang="en-US" altLang="ja-JP" dirty="0"/>
          </a:p>
          <a:p>
            <a:r>
              <a:rPr kumimoji="1" lang="ja-JP" altLang="en-US" dirty="0"/>
              <a:t>高橋まつりさんが、入社した年に過重労働とパワハラで自死をした。</a:t>
            </a:r>
            <a:endParaRPr kumimoji="1" lang="en-US" altLang="ja-JP" dirty="0"/>
          </a:p>
          <a:p>
            <a:r>
              <a:rPr kumimoji="1" lang="ja-JP" altLang="en-US" dirty="0"/>
              <a:t>電通は過重労働に関しては謝罪し、和解した。</a:t>
            </a:r>
            <a:endParaRPr kumimoji="1" lang="en-US" altLang="ja-JP" dirty="0"/>
          </a:p>
          <a:p>
            <a:r>
              <a:rPr kumimoji="1" lang="ja-JP" altLang="en-US" dirty="0"/>
              <a:t>損害賠償額は明らかにはされていない。</a:t>
            </a:r>
            <a:br>
              <a:rPr kumimoji="1" lang="en-US" altLang="ja-JP" dirty="0"/>
            </a:br>
            <a:br>
              <a:rPr kumimoji="1" lang="en-US" altLang="ja-JP" dirty="0"/>
            </a:br>
            <a:r>
              <a:rPr kumimoji="1" lang="en-US" altLang="ja-JP" dirty="0"/>
              <a:t>1991</a:t>
            </a:r>
            <a:r>
              <a:rPr kumimoji="1" lang="ja-JP" altLang="en-US" dirty="0"/>
              <a:t>年に起きた最初の電通事件では、入社２年目の男性社員</a:t>
            </a:r>
            <a:r>
              <a:rPr kumimoji="1" lang="ja-JP" altLang="en-US"/>
              <a:t>が自死を</a:t>
            </a:r>
            <a:r>
              <a:rPr kumimoji="1" lang="ja-JP" altLang="en-US" dirty="0"/>
              <a:t>し、</a:t>
            </a:r>
          </a:p>
        </p:txBody>
      </p:sp>
      <p:sp>
        <p:nvSpPr>
          <p:cNvPr id="4" name="スライド番号プレースホルダー 3"/>
          <p:cNvSpPr>
            <a:spLocks noGrp="1"/>
          </p:cNvSpPr>
          <p:nvPr>
            <p:ph type="sldNum" sz="quarter" idx="5"/>
          </p:nvPr>
        </p:nvSpPr>
        <p:spPr/>
        <p:txBody>
          <a:bodyPr/>
          <a:lstStyle/>
          <a:p>
            <a:pPr>
              <a:defRPr/>
            </a:pPr>
            <a:fld id="{E8E23A2E-882A-4F74-95C7-D44ED488375F}" type="slidenum">
              <a:rPr lang="en-US" altLang="ja-JP" smtClean="0"/>
              <a:pPr>
                <a:defRPr/>
              </a:pPr>
              <a:t>4</a:t>
            </a:fld>
            <a:endParaRPr lang="en-US" altLang="ja-JP"/>
          </a:p>
        </p:txBody>
      </p:sp>
    </p:spTree>
    <p:extLst>
      <p:ext uri="{BB962C8B-B14F-4D97-AF65-F5344CB8AC3E}">
        <p14:creationId xmlns:p14="http://schemas.microsoft.com/office/powerpoint/2010/main" val="373636528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★新しいデータが１～２年毎に出されるので、最新のものに更新することが必要。</a:t>
            </a:r>
            <a:endParaRPr kumimoji="1" lang="en-US" altLang="ja-JP" dirty="0"/>
          </a:p>
          <a:p>
            <a:r>
              <a:rPr kumimoji="1" lang="ja-JP" altLang="en-US" dirty="0"/>
              <a:t>労働者が仕事上で感じるストレスに関する調査</a:t>
            </a:r>
            <a:endParaRPr kumimoji="1" lang="en-US" altLang="ja-JP" dirty="0"/>
          </a:p>
          <a:p>
            <a:r>
              <a:rPr kumimoji="1" lang="ja-JP" altLang="en-US" dirty="0"/>
              <a:t>正社員　仕事の量、仕事の質、仕事の失敗、対人関係</a:t>
            </a:r>
            <a:br>
              <a:rPr kumimoji="1" lang="en-US" altLang="ja-JP" dirty="0"/>
            </a:br>
            <a:r>
              <a:rPr kumimoji="1" lang="ja-JP" altLang="en-US" dirty="0"/>
              <a:t>パート　仕事の量、対人関係</a:t>
            </a:r>
          </a:p>
        </p:txBody>
      </p:sp>
      <p:sp>
        <p:nvSpPr>
          <p:cNvPr id="4" name="スライド番号プレースホルダー 3"/>
          <p:cNvSpPr>
            <a:spLocks noGrp="1"/>
          </p:cNvSpPr>
          <p:nvPr>
            <p:ph type="sldNum" sz="quarter" idx="5"/>
          </p:nvPr>
        </p:nvSpPr>
        <p:spPr/>
        <p:txBody>
          <a:bodyPr/>
          <a:lstStyle/>
          <a:p>
            <a:pPr>
              <a:defRPr/>
            </a:pPr>
            <a:fld id="{E8E23A2E-882A-4F74-95C7-D44ED488375F}" type="slidenum">
              <a:rPr lang="en-US" altLang="ja-JP" smtClean="0"/>
              <a:pPr>
                <a:defRPr/>
              </a:pPr>
              <a:t>5</a:t>
            </a:fld>
            <a:endParaRPr lang="en-US" altLang="ja-JP"/>
          </a:p>
        </p:txBody>
      </p:sp>
    </p:spTree>
    <p:extLst>
      <p:ext uri="{BB962C8B-B14F-4D97-AF65-F5344CB8AC3E}">
        <p14:creationId xmlns:p14="http://schemas.microsoft.com/office/powerpoint/2010/main" val="251719869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kumimoji="1" lang="ja-JP" altLang="en-US" dirty="0"/>
              <a:t>★新しいデータが１～２年毎に出されるので、最新のものに更新することが必要。</a:t>
            </a:r>
            <a:endParaRPr kumimoji="1" lang="en-US" altLang="ja-JP" dirty="0"/>
          </a:p>
          <a:p>
            <a:r>
              <a:rPr kumimoji="1" lang="ja-JP" altLang="en-US" dirty="0"/>
              <a:t>精神障害が理由で労災請求する件数と認定件数のグラフ</a:t>
            </a:r>
            <a:endParaRPr kumimoji="1" lang="en-US" altLang="ja-JP" dirty="0"/>
          </a:p>
          <a:p>
            <a:r>
              <a:rPr kumimoji="1" lang="ja-JP" altLang="en-US" dirty="0"/>
              <a:t>本人が仕事が原因で精神疾患になったと思えば請求はできる。</a:t>
            </a:r>
            <a:endParaRPr kumimoji="1" lang="en-US" altLang="ja-JP" dirty="0"/>
          </a:p>
          <a:p>
            <a:r>
              <a:rPr kumimoji="1" lang="ja-JP" altLang="en-US" dirty="0"/>
              <a:t>本当に仕事が原因かを精査すると必ずしもそうではない場合がある。</a:t>
            </a:r>
            <a:endParaRPr kumimoji="1" lang="en-US" altLang="ja-JP" dirty="0"/>
          </a:p>
          <a:p>
            <a:endParaRPr kumimoji="1" lang="en-US" altLang="ja-JP" dirty="0"/>
          </a:p>
          <a:p>
            <a:r>
              <a:rPr kumimoji="1" lang="ja-JP" altLang="en-US" dirty="0"/>
              <a:t>通常、通勤災害のように自分が申請した通勤経路でケガをしたら、ほぼ１００％労災は認定されるが、</a:t>
            </a:r>
            <a:endParaRPr kumimoji="1" lang="en-US" altLang="ja-JP" dirty="0"/>
          </a:p>
          <a:p>
            <a:r>
              <a:rPr kumimoji="1" lang="ja-JP" altLang="en-US" dirty="0"/>
              <a:t>心の中で起こっていることは誰にも見えないため、請求件数と認定件数に開きが出てくる。</a:t>
            </a:r>
            <a:endParaRPr kumimoji="1" lang="en-US" altLang="ja-JP" dirty="0"/>
          </a:p>
          <a:p>
            <a:endParaRPr kumimoji="1" lang="ja-JP" altLang="en-US" dirty="0"/>
          </a:p>
        </p:txBody>
      </p:sp>
      <p:sp>
        <p:nvSpPr>
          <p:cNvPr id="4" name="スライド番号プレースホルダー 3"/>
          <p:cNvSpPr>
            <a:spLocks noGrp="1"/>
          </p:cNvSpPr>
          <p:nvPr>
            <p:ph type="sldNum" sz="quarter" idx="5"/>
          </p:nvPr>
        </p:nvSpPr>
        <p:spPr/>
        <p:txBody>
          <a:bodyPr/>
          <a:lstStyle/>
          <a:p>
            <a:pPr>
              <a:defRPr/>
            </a:pPr>
            <a:fld id="{E8E23A2E-882A-4F74-95C7-D44ED488375F}" type="slidenum">
              <a:rPr lang="en-US" altLang="ja-JP" smtClean="0"/>
              <a:pPr>
                <a:defRPr/>
              </a:pPr>
              <a:t>6</a:t>
            </a:fld>
            <a:endParaRPr lang="en-US" altLang="ja-JP"/>
          </a:p>
        </p:txBody>
      </p:sp>
    </p:spTree>
    <p:extLst>
      <p:ext uri="{BB962C8B-B14F-4D97-AF65-F5344CB8AC3E}">
        <p14:creationId xmlns:p14="http://schemas.microsoft.com/office/powerpoint/2010/main" val="402418083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kumimoji="1" lang="ja-JP" altLang="en-US" dirty="0"/>
              <a:t>★新しいデータが１～２年毎に出されるので、最新のものに更新することが必要。</a:t>
            </a:r>
            <a:endParaRPr kumimoji="1" lang="en-US" altLang="ja-JP" dirty="0"/>
          </a:p>
          <a:p>
            <a:r>
              <a:rPr kumimoji="1" lang="ja-JP" altLang="en-US" dirty="0"/>
              <a:t>心の病になった人の年齢別割合</a:t>
            </a:r>
            <a:endParaRPr kumimoji="1" lang="en-US" altLang="ja-JP" dirty="0"/>
          </a:p>
          <a:p>
            <a:r>
              <a:rPr kumimoji="1" lang="ja-JP" altLang="en-US" dirty="0"/>
              <a:t>今までは職場や家庭で責任が重くなる</a:t>
            </a:r>
            <a:r>
              <a:rPr kumimoji="1" lang="en-US" altLang="ja-JP" dirty="0"/>
              <a:t>30</a:t>
            </a:r>
            <a:r>
              <a:rPr kumimoji="1" lang="ja-JP" altLang="en-US" dirty="0"/>
              <a:t>～</a:t>
            </a:r>
            <a:r>
              <a:rPr kumimoji="1" lang="en-US" altLang="ja-JP" dirty="0"/>
              <a:t>40</a:t>
            </a:r>
            <a:r>
              <a:rPr kumimoji="1" lang="ja-JP" altLang="en-US" dirty="0"/>
              <a:t>代が多かったが、近年増加しているのが</a:t>
            </a:r>
            <a:r>
              <a:rPr kumimoji="1" lang="en-US" altLang="ja-JP" dirty="0"/>
              <a:t>20</a:t>
            </a:r>
            <a:r>
              <a:rPr kumimoji="1" lang="ja-JP" altLang="en-US" dirty="0"/>
              <a:t>代</a:t>
            </a:r>
            <a:endParaRPr kumimoji="1" lang="en-US" altLang="ja-JP" dirty="0"/>
          </a:p>
          <a:p>
            <a:r>
              <a:rPr kumimoji="1" lang="ja-JP" altLang="en-US" dirty="0"/>
              <a:t>どの企業、自治体においても若手のメンタル不調とその対応に苦慮している。</a:t>
            </a:r>
          </a:p>
        </p:txBody>
      </p:sp>
      <p:sp>
        <p:nvSpPr>
          <p:cNvPr id="4" name="スライド番号プレースホルダー 3"/>
          <p:cNvSpPr>
            <a:spLocks noGrp="1"/>
          </p:cNvSpPr>
          <p:nvPr>
            <p:ph type="sldNum" sz="quarter" idx="5"/>
          </p:nvPr>
        </p:nvSpPr>
        <p:spPr/>
        <p:txBody>
          <a:bodyPr/>
          <a:lstStyle/>
          <a:p>
            <a:pPr>
              <a:defRPr/>
            </a:pPr>
            <a:fld id="{E8E23A2E-882A-4F74-95C7-D44ED488375F}" type="slidenum">
              <a:rPr lang="en-US" altLang="ja-JP" smtClean="0"/>
              <a:pPr>
                <a:defRPr/>
              </a:pPr>
              <a:t>7</a:t>
            </a:fld>
            <a:endParaRPr lang="en-US" altLang="ja-JP"/>
          </a:p>
        </p:txBody>
      </p:sp>
    </p:spTree>
    <p:extLst>
      <p:ext uri="{BB962C8B-B14F-4D97-AF65-F5344CB8AC3E}">
        <p14:creationId xmlns:p14="http://schemas.microsoft.com/office/powerpoint/2010/main" val="127986265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kumimoji="1" lang="ja-JP" altLang="en-US" dirty="0"/>
              <a:t>★新しいデータが１～２年毎に出されるので、最新のものに更新することが必要。</a:t>
            </a:r>
            <a:endParaRPr kumimoji="1" lang="en-US" altLang="ja-JP" dirty="0"/>
          </a:p>
          <a:p>
            <a:r>
              <a:rPr kumimoji="1" lang="ja-JP" altLang="en-US" dirty="0"/>
              <a:t>心の病の年次別変化</a:t>
            </a:r>
            <a:br>
              <a:rPr kumimoji="1" lang="en-US" altLang="ja-JP" dirty="0"/>
            </a:br>
            <a:r>
              <a:rPr kumimoji="1" lang="ja-JP" altLang="en-US" dirty="0"/>
              <a:t>企業に対して、心の病が増えているかどうかを聞いたアンケート</a:t>
            </a:r>
            <a:endParaRPr kumimoji="1" lang="en-US" altLang="ja-JP" dirty="0"/>
          </a:p>
          <a:p>
            <a:r>
              <a:rPr kumimoji="1" lang="en-US" altLang="ja-JP" dirty="0"/>
              <a:t>2006</a:t>
            </a:r>
            <a:r>
              <a:rPr kumimoji="1" lang="ja-JP" altLang="en-US" dirty="0"/>
              <a:t>年をピークに増加傾向が減少している。</a:t>
            </a:r>
            <a:r>
              <a:rPr kumimoji="1" lang="en-US" altLang="ja-JP" dirty="0"/>
              <a:t>2006</a:t>
            </a:r>
            <a:r>
              <a:rPr kumimoji="1" lang="ja-JP" altLang="en-US" dirty="0"/>
              <a:t>年に過重労働面談や心の健康づくりが推進された。</a:t>
            </a:r>
            <a:br>
              <a:rPr kumimoji="1" lang="en-US" altLang="ja-JP" dirty="0"/>
            </a:br>
            <a:r>
              <a:rPr kumimoji="1" lang="en-US" altLang="ja-JP" dirty="0"/>
              <a:t>2016</a:t>
            </a:r>
            <a:r>
              <a:rPr kumimoji="1" lang="ja-JP" altLang="en-US" dirty="0"/>
              <a:t>年はストレスチェック制度が始まり、今まで不調に気づきながらも行動を起こすことができなかった人たちが</a:t>
            </a:r>
            <a:br>
              <a:rPr kumimoji="1" lang="en-US" altLang="ja-JP" dirty="0"/>
            </a:br>
            <a:r>
              <a:rPr kumimoji="1" lang="ja-JP" altLang="en-US" dirty="0"/>
              <a:t>自分のストレスに気づき、対応するようになった。</a:t>
            </a:r>
            <a:br>
              <a:rPr kumimoji="1" lang="en-US" altLang="ja-JP" dirty="0"/>
            </a:br>
            <a:br>
              <a:rPr kumimoji="1" lang="en-US" altLang="ja-JP" dirty="0"/>
            </a:br>
            <a:endParaRPr kumimoji="1" lang="ja-JP" altLang="en-US" dirty="0"/>
          </a:p>
        </p:txBody>
      </p:sp>
      <p:sp>
        <p:nvSpPr>
          <p:cNvPr id="4" name="スライド番号プレースホルダー 3"/>
          <p:cNvSpPr>
            <a:spLocks noGrp="1"/>
          </p:cNvSpPr>
          <p:nvPr>
            <p:ph type="sldNum" sz="quarter" idx="5"/>
          </p:nvPr>
        </p:nvSpPr>
        <p:spPr/>
        <p:txBody>
          <a:bodyPr/>
          <a:lstStyle/>
          <a:p>
            <a:pPr>
              <a:defRPr/>
            </a:pPr>
            <a:fld id="{E8E23A2E-882A-4F74-95C7-D44ED488375F}" type="slidenum">
              <a:rPr lang="en-US" altLang="ja-JP" smtClean="0"/>
              <a:pPr>
                <a:defRPr/>
              </a:pPr>
              <a:t>8</a:t>
            </a:fld>
            <a:endParaRPr lang="en-US" altLang="ja-JP"/>
          </a:p>
        </p:txBody>
      </p:sp>
    </p:spTree>
    <p:extLst>
      <p:ext uri="{BB962C8B-B14F-4D97-AF65-F5344CB8AC3E}">
        <p14:creationId xmlns:p14="http://schemas.microsoft.com/office/powerpoint/2010/main" val="16533346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kumimoji="1" lang="ja-JP" altLang="en-US" dirty="0"/>
              <a:t>★新しいデータが１～２年毎に出されるので、最新のものに更新することが必要。</a:t>
            </a:r>
            <a:endParaRPr kumimoji="1" lang="en-US" altLang="ja-JP" dirty="0"/>
          </a:p>
          <a:p>
            <a:pPr marL="0" marR="0" lvl="0" indent="0" algn="l" defTabSz="914400" rtl="0" eaLnBrk="0" fontAlgn="base" latinLnBrk="0" hangingPunct="0">
              <a:lnSpc>
                <a:spcPct val="100000"/>
              </a:lnSpc>
              <a:spcBef>
                <a:spcPct val="30000"/>
              </a:spcBef>
              <a:spcAft>
                <a:spcPct val="0"/>
              </a:spcAft>
              <a:buClrTx/>
              <a:buSzTx/>
              <a:buFontTx/>
              <a:buNone/>
              <a:tabLst/>
              <a:defRPr/>
            </a:pPr>
            <a:r>
              <a:rPr kumimoji="1" lang="ja-JP" altLang="en-US" dirty="0"/>
              <a:t>コロナ禍によって心の状態が悪くなった人が４割いる。</a:t>
            </a:r>
            <a:endParaRPr kumimoji="1" lang="en-US" altLang="ja-JP" dirty="0"/>
          </a:p>
          <a:p>
            <a:endParaRPr kumimoji="1" lang="ja-JP" altLang="en-US" dirty="0"/>
          </a:p>
        </p:txBody>
      </p:sp>
      <p:sp>
        <p:nvSpPr>
          <p:cNvPr id="4" name="スライド番号プレースホルダー 3"/>
          <p:cNvSpPr>
            <a:spLocks noGrp="1"/>
          </p:cNvSpPr>
          <p:nvPr>
            <p:ph type="sldNum" sz="quarter" idx="5"/>
          </p:nvPr>
        </p:nvSpPr>
        <p:spPr/>
        <p:txBody>
          <a:bodyPr/>
          <a:lstStyle/>
          <a:p>
            <a:pPr>
              <a:defRPr/>
            </a:pPr>
            <a:fld id="{E8E23A2E-882A-4F74-95C7-D44ED488375F}" type="slidenum">
              <a:rPr lang="en-US" altLang="ja-JP" smtClean="0"/>
              <a:pPr>
                <a:defRPr/>
              </a:pPr>
              <a:t>9</a:t>
            </a:fld>
            <a:endParaRPr lang="en-US" altLang="ja-JP"/>
          </a:p>
        </p:txBody>
      </p:sp>
    </p:spTree>
    <p:extLst>
      <p:ext uri="{BB962C8B-B14F-4D97-AF65-F5344CB8AC3E}">
        <p14:creationId xmlns:p14="http://schemas.microsoft.com/office/powerpoint/2010/main" val="62782000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kumimoji="1" lang="ja-JP" altLang="en-US" dirty="0"/>
              <a:t>★新しいデータが１～２年毎に出されるので、最新のものに更新することが必要。</a:t>
            </a:r>
            <a:endParaRPr kumimoji="1" lang="en-US" altLang="ja-JP" dirty="0"/>
          </a:p>
          <a:p>
            <a:r>
              <a:rPr kumimoji="1" lang="ja-JP" altLang="en-US" dirty="0"/>
              <a:t>コロナ禍が心の健康に影響を及ぼした要因に関するグラフ</a:t>
            </a:r>
            <a:endParaRPr kumimoji="1" lang="en-US" altLang="ja-JP" dirty="0"/>
          </a:p>
          <a:p>
            <a:r>
              <a:rPr kumimoji="1" lang="ja-JP" altLang="en-US" dirty="0"/>
              <a:t>コミュニケーションの変化、在宅勤務の増加など、人との直接的な接触が制限されたことが理由</a:t>
            </a:r>
          </a:p>
        </p:txBody>
      </p:sp>
      <p:sp>
        <p:nvSpPr>
          <p:cNvPr id="4" name="スライド番号プレースホルダー 3"/>
          <p:cNvSpPr>
            <a:spLocks noGrp="1"/>
          </p:cNvSpPr>
          <p:nvPr>
            <p:ph type="sldNum" sz="quarter" idx="5"/>
          </p:nvPr>
        </p:nvSpPr>
        <p:spPr/>
        <p:txBody>
          <a:bodyPr/>
          <a:lstStyle/>
          <a:p>
            <a:pPr>
              <a:defRPr/>
            </a:pPr>
            <a:fld id="{E8E23A2E-882A-4F74-95C7-D44ED488375F}" type="slidenum">
              <a:rPr lang="en-US" altLang="ja-JP" smtClean="0"/>
              <a:pPr>
                <a:defRPr/>
              </a:pPr>
              <a:t>10</a:t>
            </a:fld>
            <a:endParaRPr lang="en-US" altLang="ja-JP"/>
          </a:p>
        </p:txBody>
      </p:sp>
    </p:spTree>
    <p:extLst>
      <p:ext uri="{BB962C8B-B14F-4D97-AF65-F5344CB8AC3E}">
        <p14:creationId xmlns:p14="http://schemas.microsoft.com/office/powerpoint/2010/main" val="214299268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４つのケア</a:t>
            </a:r>
            <a:endParaRPr kumimoji="1" lang="en-US" altLang="ja-JP" dirty="0"/>
          </a:p>
          <a:p>
            <a:r>
              <a:rPr kumimoji="1" lang="ja-JP" altLang="en-US" dirty="0"/>
              <a:t>セルフケア　自分でストレスに気づき、自分で対処する　⇒　ストレスチェック制度の導入</a:t>
            </a:r>
            <a:endParaRPr kumimoji="1" lang="en-US" altLang="ja-JP" dirty="0"/>
          </a:p>
          <a:p>
            <a:r>
              <a:rPr kumimoji="1" lang="ja-JP" altLang="en-US" dirty="0"/>
              <a:t>ラインケア　管路監督職が部下の不調にいち早く気づいて対応する。職場環境を改善する。</a:t>
            </a:r>
            <a:endParaRPr kumimoji="1" lang="en-US" altLang="ja-JP" dirty="0"/>
          </a:p>
          <a:p>
            <a:r>
              <a:rPr kumimoji="1" lang="ja-JP" altLang="en-US" dirty="0"/>
              <a:t>事業内産業保健スタッフによるケア　管理監督職と一緒になって、不調者への対応や職場環境改善に取り組む</a:t>
            </a:r>
            <a:endParaRPr kumimoji="1" lang="en-US" altLang="ja-JP" dirty="0"/>
          </a:p>
          <a:p>
            <a:r>
              <a:rPr kumimoji="1" lang="ja-JP" altLang="en-US" dirty="0"/>
              <a:t>事業外資源によるケア　会社内に専門職がいない場合や、社内の人には言いにくい場合、外部の専門職を活用</a:t>
            </a:r>
          </a:p>
        </p:txBody>
      </p:sp>
      <p:sp>
        <p:nvSpPr>
          <p:cNvPr id="4" name="スライド番号プレースホルダー 3"/>
          <p:cNvSpPr>
            <a:spLocks noGrp="1"/>
          </p:cNvSpPr>
          <p:nvPr>
            <p:ph type="sldNum" sz="quarter" idx="10"/>
          </p:nvPr>
        </p:nvSpPr>
        <p:spPr/>
        <p:txBody>
          <a:bodyPr/>
          <a:lstStyle/>
          <a:p>
            <a:pPr>
              <a:defRPr/>
            </a:pPr>
            <a:fld id="{E8E23A2E-882A-4F74-95C7-D44ED488375F}" type="slidenum">
              <a:rPr lang="en-US" altLang="ja-JP" smtClean="0"/>
              <a:pPr>
                <a:defRPr/>
              </a:pPr>
              <a:t>11</a:t>
            </a:fld>
            <a:endParaRPr lang="en-US" altLang="ja-JP"/>
          </a:p>
        </p:txBody>
      </p:sp>
    </p:spTree>
    <p:extLst>
      <p:ext uri="{BB962C8B-B14F-4D97-AF65-F5344CB8AC3E}">
        <p14:creationId xmlns:p14="http://schemas.microsoft.com/office/powerpoint/2010/main" val="25964634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スライド イメージ プレースホルダー 1"/>
          <p:cNvSpPr>
            <a:spLocks noGrp="1" noRot="1" noChangeAspect="1" noTextEdit="1"/>
          </p:cNvSpPr>
          <p:nvPr>
            <p:ph type="sldImg"/>
          </p:nvPr>
        </p:nvSpPr>
        <p:spPr bwMode="auto">
          <a:noFill/>
          <a:ln>
            <a:solidFill>
              <a:srgbClr val="000000"/>
            </a:solidFill>
            <a:miter lim="800000"/>
            <a:headEnd/>
            <a:tailEnd/>
          </a:ln>
        </p:spPr>
      </p:sp>
      <p:sp>
        <p:nvSpPr>
          <p:cNvPr id="20482" name="ノート プレースホルダー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ja-JP" altLang="en-US" dirty="0"/>
              <a:t>ストレスチェック制度</a:t>
            </a:r>
            <a:endParaRPr lang="en-US" altLang="ja-JP" dirty="0"/>
          </a:p>
          <a:p>
            <a:pPr>
              <a:spcBef>
                <a:spcPct val="0"/>
              </a:spcBef>
            </a:pPr>
            <a:r>
              <a:rPr lang="ja-JP" altLang="en-US" dirty="0"/>
              <a:t>目的　従業員が自分のストレスに気づき、セルフケアに役立てる</a:t>
            </a:r>
            <a:endParaRPr lang="en-US" altLang="ja-JP" dirty="0"/>
          </a:p>
          <a:p>
            <a:pPr>
              <a:spcBef>
                <a:spcPct val="0"/>
              </a:spcBef>
            </a:pPr>
            <a:r>
              <a:rPr lang="ja-JP" altLang="en-US" dirty="0"/>
              <a:t>対応　２種類　応急処置　医師による面接指導　通常の診察・投薬ではなく働き方の相談ができる</a:t>
            </a:r>
            <a:endParaRPr lang="en-US" altLang="ja-JP" dirty="0"/>
          </a:p>
          <a:p>
            <a:pPr>
              <a:spcBef>
                <a:spcPct val="0"/>
              </a:spcBef>
            </a:pPr>
            <a:r>
              <a:rPr lang="ja-JP" altLang="en-US" dirty="0"/>
              <a:t>　　　　　　　　　 体質改善  セルフケアの定着、ストレス対処法を身につける</a:t>
            </a:r>
            <a:endParaRPr lang="en-US" altLang="ja-JP" dirty="0"/>
          </a:p>
          <a:p>
            <a:pPr>
              <a:spcBef>
                <a:spcPct val="0"/>
              </a:spcBef>
            </a:pPr>
            <a:r>
              <a:rPr lang="ja-JP" altLang="en-US" dirty="0"/>
              <a:t>　　　　　　　　　　　　　　　　　職場ぐるみで改善に取り組み、全体的にストレスを下げる取組</a:t>
            </a:r>
          </a:p>
        </p:txBody>
      </p:sp>
      <p:sp>
        <p:nvSpPr>
          <p:cNvPr id="20483" name="スライド番号プレースホルダー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803A5D27-3893-4411-BA96-EEF4FFC0D438}" type="slidenum">
              <a:rPr lang="ja-JP" altLang="en-US">
                <a:latin typeface="Arial" charset="0"/>
              </a:rPr>
              <a:pPr fontAlgn="base">
                <a:spcBef>
                  <a:spcPct val="0"/>
                </a:spcBef>
                <a:spcAft>
                  <a:spcPct val="0"/>
                </a:spcAft>
              </a:pPr>
              <a:t>12</a:t>
            </a:fld>
            <a:endParaRPr lang="ja-JP" altLang="en-US">
              <a:latin typeface="Arial" charset="0"/>
            </a:endParaRPr>
          </a:p>
        </p:txBody>
      </p:sp>
    </p:spTree>
    <p:extLst>
      <p:ext uri="{BB962C8B-B14F-4D97-AF65-F5344CB8AC3E}">
        <p14:creationId xmlns:p14="http://schemas.microsoft.com/office/powerpoint/2010/main" val="113136123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p:cSld>
    <p:bg bwMode="auto">
      <p:bgPr>
        <a:solidFill>
          <a:srgbClr val="FFFFFF"/>
        </a:solidFill>
        <a:effectLst/>
      </p:bgPr>
    </p:bg>
    <p:spTree>
      <p:nvGrpSpPr>
        <p:cNvPr id="1" name=""/>
        <p:cNvGrpSpPr/>
        <p:nvPr/>
      </p:nvGrpSpPr>
      <p:grpSpPr>
        <a:xfrm>
          <a:off x="0" y="0"/>
          <a:ext cx="0" cy="0"/>
          <a:chOff x="0" y="0"/>
          <a:chExt cx="0" cy="0"/>
        </a:xfrm>
      </p:grpSpPr>
      <p:sp>
        <p:nvSpPr>
          <p:cNvPr id="109570" name="Rectangle 2"/>
          <p:cNvSpPr>
            <a:spLocks noGrp="1" noRot="1" noChangeAspect="1" noChangeArrowheads="1" noTextEdit="1"/>
          </p:cNvSpPr>
          <p:nvPr>
            <p:ph type="sldImg"/>
          </p:nvPr>
        </p:nvSpPr>
        <p:spPr>
          <a:xfrm>
            <a:off x="90488" y="741363"/>
            <a:ext cx="6616700" cy="3722687"/>
          </a:xfrm>
          <a:ln/>
        </p:spPr>
      </p:sp>
      <p:sp>
        <p:nvSpPr>
          <p:cNvPr id="109571" name="Rectangle 3"/>
          <p:cNvSpPr>
            <a:spLocks noGrp="1" noRot="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ja-JP" altLang="en-US" b="0" dirty="0">
                <a:ea typeface="ＭＳ Ｐ明朝" pitchFamily="18" charset="-128"/>
              </a:rPr>
              <a:t>管理監督職の役割</a:t>
            </a:r>
            <a:endParaRPr lang="en-US" altLang="ja-JP" b="0" dirty="0">
              <a:ea typeface="ＭＳ Ｐ明朝" pitchFamily="18" charset="-128"/>
            </a:endParaRPr>
          </a:p>
          <a:p>
            <a:r>
              <a:rPr lang="ja-JP" altLang="en-US" b="0" dirty="0">
                <a:ea typeface="ＭＳ Ｐ明朝" pitchFamily="18" charset="-128"/>
              </a:rPr>
              <a:t>見る　けちなのみや</a:t>
            </a:r>
            <a:endParaRPr lang="en-US" altLang="ja-JP" b="0" dirty="0">
              <a:ea typeface="ＭＳ Ｐ明朝" pitchFamily="18" charset="-128"/>
            </a:endParaRPr>
          </a:p>
          <a:p>
            <a:r>
              <a:rPr lang="ja-JP" altLang="en-US" b="0" dirty="0">
                <a:ea typeface="ＭＳ Ｐ明朝" pitchFamily="18" charset="-128"/>
              </a:rPr>
              <a:t>聴く　ようきいたげてな</a:t>
            </a:r>
            <a:endParaRPr lang="en-US" altLang="ja-JP" b="0" dirty="0">
              <a:ea typeface="ＭＳ Ｐ明朝" pitchFamily="18" charset="-128"/>
            </a:endParaRPr>
          </a:p>
          <a:p>
            <a:r>
              <a:rPr lang="ja-JP" altLang="en-US" b="0" dirty="0">
                <a:ea typeface="ＭＳ Ｐ明朝" pitchFamily="18" charset="-128"/>
              </a:rPr>
              <a:t>つなぐ　解決できる専門家につなぐ</a:t>
            </a:r>
          </a:p>
        </p:txBody>
      </p:sp>
    </p:spTree>
    <p:extLst>
      <p:ext uri="{BB962C8B-B14F-4D97-AF65-F5344CB8AC3E}">
        <p14:creationId xmlns:p14="http://schemas.microsoft.com/office/powerpoint/2010/main" val="1062147764"/>
      </p:ext>
    </p:extLst>
  </p:cSld>
  <p:clrMapOvr>
    <a:overrideClrMapping bg1="lt1" tx1="dk1" bg2="lt2" tx2="dk2" accent1="accent1" accent2="accent2" accent3="accent3" accent4="accent4" accent5="accent5" accent6="accent6" hlink="hlink" folHlink="folHlink"/>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見る・聴く・つなぐを具体的に説明する</a:t>
            </a:r>
            <a:endParaRPr kumimoji="1" lang="en-US" altLang="ja-JP" dirty="0"/>
          </a:p>
          <a:p>
            <a:r>
              <a:rPr kumimoji="1" lang="ja-JP" altLang="en-US" dirty="0"/>
              <a:t>表の中の記載事項を説明する。</a:t>
            </a:r>
          </a:p>
        </p:txBody>
      </p:sp>
      <p:sp>
        <p:nvSpPr>
          <p:cNvPr id="4" name="スライド番号プレースホルダー 3"/>
          <p:cNvSpPr>
            <a:spLocks noGrp="1"/>
          </p:cNvSpPr>
          <p:nvPr>
            <p:ph type="sldNum" sz="quarter" idx="5"/>
          </p:nvPr>
        </p:nvSpPr>
        <p:spPr/>
        <p:txBody>
          <a:bodyPr/>
          <a:lstStyle/>
          <a:p>
            <a:pPr>
              <a:defRPr/>
            </a:pPr>
            <a:fld id="{E8E23A2E-882A-4F74-95C7-D44ED488375F}" type="slidenum">
              <a:rPr lang="en-US" altLang="ja-JP" smtClean="0"/>
              <a:pPr>
                <a:defRPr/>
              </a:pPr>
              <a:t>14</a:t>
            </a:fld>
            <a:endParaRPr lang="en-US" altLang="ja-JP"/>
          </a:p>
        </p:txBody>
      </p:sp>
    </p:spTree>
    <p:extLst>
      <p:ext uri="{BB962C8B-B14F-4D97-AF65-F5344CB8AC3E}">
        <p14:creationId xmlns:p14="http://schemas.microsoft.com/office/powerpoint/2010/main" val="408084084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グループワーク </a:t>
            </a:r>
            <a:r>
              <a:rPr kumimoji="1" lang="en-US" altLang="ja-JP" dirty="0"/>
              <a:t>or</a:t>
            </a:r>
            <a:r>
              <a:rPr kumimoji="1" lang="ja-JP" altLang="en-US" dirty="0"/>
              <a:t>（ブレイクアウトルーム）で考えてもらう</a:t>
            </a:r>
            <a:br>
              <a:rPr kumimoji="1" lang="en-US" altLang="ja-JP" dirty="0"/>
            </a:br>
            <a:r>
              <a:rPr kumimoji="1" lang="ja-JP" altLang="en-US" dirty="0"/>
              <a:t>やりとりをしながら答え合わせをする。</a:t>
            </a:r>
            <a:endParaRPr kumimoji="1" lang="en-US" altLang="ja-JP" dirty="0"/>
          </a:p>
        </p:txBody>
      </p:sp>
      <p:sp>
        <p:nvSpPr>
          <p:cNvPr id="4" name="スライド番号プレースホルダー 3"/>
          <p:cNvSpPr>
            <a:spLocks noGrp="1"/>
          </p:cNvSpPr>
          <p:nvPr>
            <p:ph type="sldNum" sz="quarter" idx="5"/>
          </p:nvPr>
        </p:nvSpPr>
        <p:spPr/>
        <p:txBody>
          <a:bodyPr/>
          <a:lstStyle/>
          <a:p>
            <a:pPr>
              <a:defRPr/>
            </a:pPr>
            <a:fld id="{E8E23A2E-882A-4F74-95C7-D44ED488375F}" type="slidenum">
              <a:rPr lang="en-US" altLang="ja-JP" smtClean="0"/>
              <a:pPr>
                <a:defRPr/>
              </a:pPr>
              <a:t>15</a:t>
            </a:fld>
            <a:endParaRPr lang="en-US" altLang="ja-JP"/>
          </a:p>
        </p:txBody>
      </p:sp>
    </p:spTree>
    <p:extLst>
      <p:ext uri="{BB962C8B-B14F-4D97-AF65-F5344CB8AC3E}">
        <p14:creationId xmlns:p14="http://schemas.microsoft.com/office/powerpoint/2010/main" val="157107351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ハラスメントへの対応</a:t>
            </a:r>
            <a:endParaRPr kumimoji="1" lang="en-US" altLang="ja-JP" dirty="0"/>
          </a:p>
          <a:p>
            <a:r>
              <a:rPr kumimoji="1" lang="ja-JP" altLang="en-US" dirty="0"/>
              <a:t>前半部分で説明したデータで、メンタル不調になった理由で一番多いのがパワハラであったことから</a:t>
            </a:r>
            <a:endParaRPr kumimoji="1" lang="en-US" altLang="ja-JP" dirty="0"/>
          </a:p>
          <a:p>
            <a:r>
              <a:rPr kumimoji="1" lang="ja-JP" altLang="en-US" dirty="0"/>
              <a:t>ハラスメントに関する正しい知識を持つことが重要</a:t>
            </a:r>
            <a:endParaRPr kumimoji="1" lang="en-US" altLang="ja-JP" dirty="0"/>
          </a:p>
        </p:txBody>
      </p:sp>
      <p:sp>
        <p:nvSpPr>
          <p:cNvPr id="4" name="スライド番号プレースホルダー 3"/>
          <p:cNvSpPr>
            <a:spLocks noGrp="1"/>
          </p:cNvSpPr>
          <p:nvPr>
            <p:ph type="sldNum" sz="quarter" idx="5"/>
          </p:nvPr>
        </p:nvSpPr>
        <p:spPr/>
        <p:txBody>
          <a:bodyPr/>
          <a:lstStyle/>
          <a:p>
            <a:pPr>
              <a:defRPr/>
            </a:pPr>
            <a:fld id="{E8E23A2E-882A-4F74-95C7-D44ED488375F}" type="slidenum">
              <a:rPr lang="en-US" altLang="ja-JP" smtClean="0"/>
              <a:pPr>
                <a:defRPr/>
              </a:pPr>
              <a:t>16</a:t>
            </a:fld>
            <a:endParaRPr lang="en-US" altLang="ja-JP"/>
          </a:p>
        </p:txBody>
      </p:sp>
    </p:spTree>
    <p:extLst>
      <p:ext uri="{BB962C8B-B14F-4D97-AF65-F5344CB8AC3E}">
        <p14:creationId xmlns:p14="http://schemas.microsoft.com/office/powerpoint/2010/main" val="6632456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92075" y="746125"/>
            <a:ext cx="6623050" cy="3725863"/>
          </a:xfrm>
        </p:spPr>
      </p:sp>
      <p:sp>
        <p:nvSpPr>
          <p:cNvPr id="3" name="ノート プレースホルダー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kumimoji="1" lang="ja-JP" altLang="en-US" dirty="0"/>
              <a:t>★新しいデータが１～２年毎に出されるので、最新のものに更新することが必要。</a:t>
            </a:r>
            <a:endParaRPr kumimoji="1" lang="en-US" altLang="ja-JP" dirty="0"/>
          </a:p>
          <a:p>
            <a:pPr marL="0" marR="0" lvl="0" indent="0" algn="l" defTabSz="914400" rtl="0" eaLnBrk="0" fontAlgn="base" latinLnBrk="0" hangingPunct="0">
              <a:lnSpc>
                <a:spcPct val="100000"/>
              </a:lnSpc>
              <a:spcBef>
                <a:spcPct val="30000"/>
              </a:spcBef>
              <a:spcAft>
                <a:spcPct val="0"/>
              </a:spcAft>
              <a:buClrTx/>
              <a:buSzTx/>
              <a:buFontTx/>
              <a:buNone/>
              <a:tabLst/>
              <a:defRPr/>
            </a:pPr>
            <a:r>
              <a:rPr kumimoji="1" lang="ja-JP" altLang="en-US" dirty="0"/>
              <a:t>いじめ・嫌がらせに関する相談件数　増加している理由はいじめ・嫌がらせに関する研修等が</a:t>
            </a:r>
            <a:endParaRPr kumimoji="1" lang="en-US" altLang="ja-JP" dirty="0"/>
          </a:p>
          <a:p>
            <a:pPr marL="0" marR="0" lvl="0" indent="0" algn="l" defTabSz="914400" rtl="0" eaLnBrk="0" fontAlgn="base" latinLnBrk="0" hangingPunct="0">
              <a:lnSpc>
                <a:spcPct val="100000"/>
              </a:lnSpc>
              <a:spcBef>
                <a:spcPct val="30000"/>
              </a:spcBef>
              <a:spcAft>
                <a:spcPct val="0"/>
              </a:spcAft>
              <a:buClrTx/>
              <a:buSzTx/>
              <a:buFontTx/>
              <a:buNone/>
              <a:tabLst/>
              <a:defRPr/>
            </a:pPr>
            <a:r>
              <a:rPr kumimoji="1" lang="ja-JP" altLang="en-US" dirty="0"/>
              <a:t>されるようになり、今まで我慢していた人たちが相談した結果、その件数が増えたと思われる。</a:t>
            </a:r>
            <a:endParaRPr kumimoji="1" lang="en-US" altLang="ja-JP" dirty="0"/>
          </a:p>
          <a:p>
            <a:pPr marL="0" marR="0" lvl="0" indent="0" algn="l" defTabSz="914400" rtl="0" eaLnBrk="0" fontAlgn="base" latinLnBrk="0" hangingPunct="0">
              <a:lnSpc>
                <a:spcPct val="100000"/>
              </a:lnSpc>
              <a:spcBef>
                <a:spcPct val="30000"/>
              </a:spcBef>
              <a:spcAft>
                <a:spcPct val="0"/>
              </a:spcAft>
              <a:buClrTx/>
              <a:buSzTx/>
              <a:buFontTx/>
              <a:buNone/>
              <a:tabLst/>
              <a:defRPr/>
            </a:pPr>
            <a:r>
              <a:rPr kumimoji="1" lang="ja-JP" altLang="en-US" dirty="0"/>
              <a:t>相談件数が増え、解決される件数も増えた。</a:t>
            </a:r>
            <a:endParaRPr kumimoji="1" lang="en-US" altLang="ja-JP" dirty="0"/>
          </a:p>
          <a:p>
            <a:endParaRPr kumimoji="1" lang="ja-JP" altLang="en-US" dirty="0"/>
          </a:p>
        </p:txBody>
      </p:sp>
      <p:sp>
        <p:nvSpPr>
          <p:cNvPr id="4" name="スライド番号プレースホルダー 3"/>
          <p:cNvSpPr>
            <a:spLocks noGrp="1"/>
          </p:cNvSpPr>
          <p:nvPr>
            <p:ph type="sldNum" sz="quarter" idx="10"/>
          </p:nvPr>
        </p:nvSpPr>
        <p:spPr/>
        <p:txBody>
          <a:bodyPr/>
          <a:lstStyle/>
          <a:p>
            <a:pPr>
              <a:defRPr/>
            </a:pPr>
            <a:fld id="{E8E23A2E-882A-4F74-95C7-D44ED488375F}" type="slidenum">
              <a:rPr lang="en-US" altLang="ja-JP" smtClean="0"/>
              <a:pPr>
                <a:defRPr/>
              </a:pPr>
              <a:t>17</a:t>
            </a:fld>
            <a:endParaRPr lang="en-US" altLang="ja-JP"/>
          </a:p>
        </p:txBody>
      </p:sp>
    </p:spTree>
    <p:extLst>
      <p:ext uri="{BB962C8B-B14F-4D97-AF65-F5344CB8AC3E}">
        <p14:creationId xmlns:p14="http://schemas.microsoft.com/office/powerpoint/2010/main" val="59653154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kumimoji="1" lang="ja-JP" altLang="en-US" dirty="0"/>
              <a:t>★新しいデータが１～２年毎に出されるので、最新のものに更新することが必要。</a:t>
            </a:r>
            <a:endParaRPr kumimoji="1" lang="en-US" altLang="ja-JP" dirty="0"/>
          </a:p>
          <a:p>
            <a:pPr marL="0" marR="0" lvl="0" indent="0" algn="l" defTabSz="914400" rtl="0" eaLnBrk="0" fontAlgn="base" latinLnBrk="0" hangingPunct="0">
              <a:lnSpc>
                <a:spcPct val="100000"/>
              </a:lnSpc>
              <a:spcBef>
                <a:spcPct val="30000"/>
              </a:spcBef>
              <a:spcAft>
                <a:spcPct val="0"/>
              </a:spcAft>
              <a:buClrTx/>
              <a:buSzTx/>
              <a:buFontTx/>
              <a:buNone/>
              <a:tabLst/>
              <a:defRPr/>
            </a:pPr>
            <a:r>
              <a:rPr kumimoji="1" lang="ja-JP" altLang="en-US" dirty="0"/>
              <a:t>仕事が原因で精神障害になり、認定された件数を理由別に見たグラフ</a:t>
            </a:r>
            <a:endParaRPr kumimoji="1" lang="en-US" altLang="ja-JP" dirty="0"/>
          </a:p>
          <a:p>
            <a:pPr marL="0" marR="0" lvl="0" indent="0" algn="l" defTabSz="914400" rtl="0" eaLnBrk="0" fontAlgn="base" latinLnBrk="0" hangingPunct="0">
              <a:lnSpc>
                <a:spcPct val="100000"/>
              </a:lnSpc>
              <a:spcBef>
                <a:spcPct val="30000"/>
              </a:spcBef>
              <a:spcAft>
                <a:spcPct val="0"/>
              </a:spcAft>
              <a:buClrTx/>
              <a:buSzTx/>
              <a:buFontTx/>
              <a:buNone/>
              <a:tabLst/>
              <a:defRPr/>
            </a:pPr>
            <a:r>
              <a:rPr kumimoji="1" lang="ja-JP" altLang="en-US" dirty="0"/>
              <a:t>複数回答としているが、パワハラが９割を超えている。</a:t>
            </a:r>
            <a:endParaRPr kumimoji="1" lang="en-US" altLang="ja-JP" dirty="0"/>
          </a:p>
          <a:p>
            <a:pPr marL="0" marR="0" lvl="0" indent="0" algn="l" defTabSz="914400" rtl="0" eaLnBrk="0" fontAlgn="base" latinLnBrk="0" hangingPunct="0">
              <a:lnSpc>
                <a:spcPct val="100000"/>
              </a:lnSpc>
              <a:spcBef>
                <a:spcPct val="30000"/>
              </a:spcBef>
              <a:spcAft>
                <a:spcPct val="0"/>
              </a:spcAft>
              <a:buClrTx/>
              <a:buSzTx/>
              <a:buFontTx/>
              <a:buNone/>
              <a:tabLst/>
              <a:defRPr/>
            </a:pPr>
            <a:r>
              <a:rPr kumimoji="1" lang="ja-JP" altLang="en-US" dirty="0"/>
              <a:t>次いで、いじめ・嫌がらせ、セクハラ、上司・同僚・部下とのトラブル等、人間関係が原因で</a:t>
            </a:r>
            <a:endParaRPr kumimoji="1" lang="en-US" altLang="ja-JP" dirty="0"/>
          </a:p>
          <a:p>
            <a:pPr marL="0" marR="0" lvl="0" indent="0" algn="l" defTabSz="914400" rtl="0" eaLnBrk="0" fontAlgn="base" latinLnBrk="0" hangingPunct="0">
              <a:lnSpc>
                <a:spcPct val="100000"/>
              </a:lnSpc>
              <a:spcBef>
                <a:spcPct val="30000"/>
              </a:spcBef>
              <a:spcAft>
                <a:spcPct val="0"/>
              </a:spcAft>
              <a:buClrTx/>
              <a:buSzTx/>
              <a:buFontTx/>
              <a:buNone/>
              <a:tabLst/>
              <a:defRPr/>
            </a:pPr>
            <a:r>
              <a:rPr kumimoji="1" lang="ja-JP" altLang="en-US" dirty="0"/>
              <a:t>精神障害になっている。</a:t>
            </a:r>
            <a:endParaRPr kumimoji="1" lang="en-US" altLang="ja-JP" dirty="0"/>
          </a:p>
          <a:p>
            <a:endParaRPr kumimoji="1" lang="ja-JP" altLang="en-US" dirty="0"/>
          </a:p>
        </p:txBody>
      </p:sp>
      <p:sp>
        <p:nvSpPr>
          <p:cNvPr id="4" name="スライド番号プレースホルダー 3"/>
          <p:cNvSpPr>
            <a:spLocks noGrp="1"/>
          </p:cNvSpPr>
          <p:nvPr>
            <p:ph type="sldNum" sz="quarter" idx="5"/>
          </p:nvPr>
        </p:nvSpPr>
        <p:spPr/>
        <p:txBody>
          <a:bodyPr/>
          <a:lstStyle/>
          <a:p>
            <a:pPr>
              <a:defRPr/>
            </a:pPr>
            <a:fld id="{E8E23A2E-882A-4F74-95C7-D44ED488375F}" type="slidenum">
              <a:rPr lang="en-US" altLang="ja-JP" smtClean="0"/>
              <a:pPr>
                <a:defRPr/>
              </a:pPr>
              <a:t>18</a:t>
            </a:fld>
            <a:endParaRPr lang="en-US" altLang="ja-JP"/>
          </a:p>
        </p:txBody>
      </p:sp>
    </p:spTree>
    <p:extLst>
      <p:ext uri="{BB962C8B-B14F-4D97-AF65-F5344CB8AC3E}">
        <p14:creationId xmlns:p14="http://schemas.microsoft.com/office/powerpoint/2010/main" val="36640610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p:cSld>
    <p:bg bwMode="auto">
      <p:bgPr>
        <a:solidFill>
          <a:srgbClr val="FFFFFF"/>
        </a:solidFill>
        <a:effectLst/>
      </p:bgPr>
    </p:bg>
    <p:spTree>
      <p:nvGrpSpPr>
        <p:cNvPr id="1" name=""/>
        <p:cNvGrpSpPr/>
        <p:nvPr/>
      </p:nvGrpSpPr>
      <p:grpSpPr>
        <a:xfrm>
          <a:off x="0" y="0"/>
          <a:ext cx="0" cy="0"/>
          <a:chOff x="0" y="0"/>
          <a:chExt cx="0" cy="0"/>
        </a:xfrm>
      </p:grpSpPr>
      <p:sp>
        <p:nvSpPr>
          <p:cNvPr id="125954" name="Rectangle 2"/>
          <p:cNvSpPr>
            <a:spLocks noGrp="1" noRot="1" noChangeAspect="1" noChangeArrowheads="1" noTextEdit="1"/>
          </p:cNvSpPr>
          <p:nvPr>
            <p:ph type="sldImg"/>
          </p:nvPr>
        </p:nvSpPr>
        <p:spPr>
          <a:xfrm>
            <a:off x="150813" y="765175"/>
            <a:ext cx="6548437" cy="3684588"/>
          </a:xfrm>
          <a:ln/>
          <a:extLst>
            <a:ext uri="{91240B29-F687-4F45-9708-019B960494DF}">
              <a14:hiddenLine xmlns:a14="http://schemas.microsoft.com/office/drawing/2010/main" w="1" cmpd="sng">
                <a:solidFill>
                  <a:schemeClr val="tx1"/>
                </a:solidFill>
                <a:miter lim="800000"/>
                <a:headEnd/>
                <a:tailEnd/>
              </a14:hiddenLine>
            </a:ext>
          </a:extLst>
        </p:spPr>
      </p:sp>
      <p:sp>
        <p:nvSpPr>
          <p:cNvPr id="125955" name="Rectangle 3"/>
          <p:cNvSpPr>
            <a:spLocks noGrp="1" noChangeArrowheads="1"/>
          </p:cNvSpPr>
          <p:nvPr>
            <p:ph type="body" idx="1"/>
          </p:nvPr>
        </p:nvSpPr>
        <p:spPr>
          <a:noFill/>
          <a:extLst>
            <a:ext uri="{91240B29-F687-4F45-9708-019B960494DF}">
              <a14:hiddenLine xmlns:a14="http://schemas.microsoft.com/office/drawing/2010/main" w="1" cmpd="sng">
                <a:solidFill>
                  <a:schemeClr val="tx1"/>
                </a:solidFill>
                <a:miter lim="800000"/>
                <a:headEnd/>
                <a:tailEnd/>
              </a14:hiddenLine>
            </a:ext>
          </a:extLst>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kumimoji="1" lang="ja-JP" altLang="en-US" dirty="0"/>
              <a:t>★新しいデータが１～２年毎に出されるので、最新のものに更新することが必要。</a:t>
            </a:r>
            <a:endParaRPr kumimoji="1" lang="en-US" altLang="ja-JP" dirty="0"/>
          </a:p>
          <a:p>
            <a:r>
              <a:rPr lang="ja-JP" altLang="en-US" dirty="0"/>
              <a:t>「パワハラと感じている人」は思ったより多いことを示す。約</a:t>
            </a:r>
            <a:r>
              <a:rPr lang="en-US" altLang="ja-JP" dirty="0"/>
              <a:t>30</a:t>
            </a:r>
            <a:r>
              <a:rPr lang="ja-JP" altLang="en-US" dirty="0"/>
              <a:t>％がパワハラは増えた、変わらないと回答している。</a:t>
            </a:r>
          </a:p>
        </p:txBody>
      </p:sp>
    </p:spTree>
    <p:extLst>
      <p:ext uri="{BB962C8B-B14F-4D97-AF65-F5344CB8AC3E}">
        <p14:creationId xmlns:p14="http://schemas.microsoft.com/office/powerpoint/2010/main" val="843610523"/>
      </p:ext>
    </p:extLst>
  </p:cSld>
  <p:clrMapOvr>
    <a:overrideClrMapping bg1="lt1" tx1="dk1" bg2="lt2" tx2="dk2" accent1="accent1" accent2="accent2" accent3="accent3" accent4="accent4" accent5="accent5" accent6="accent6" hlink="hlink" folHlink="folHlink"/>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法制化で対応が求められるハラスメント</a:t>
            </a:r>
            <a:br>
              <a:rPr kumimoji="1" lang="en-US" altLang="ja-JP" dirty="0"/>
            </a:br>
            <a:r>
              <a:rPr kumimoji="1" lang="ja-JP" altLang="en-US" dirty="0"/>
              <a:t>パワハラの定義は覚えておく</a:t>
            </a:r>
            <a:endParaRPr kumimoji="1" lang="en-US" altLang="ja-JP" dirty="0"/>
          </a:p>
          <a:p>
            <a:r>
              <a:rPr lang="ja-JP" altLang="en-US" dirty="0"/>
              <a:t>① 優越的な関係を背景とした言動</a:t>
            </a:r>
            <a:endParaRPr lang="en-US" altLang="ja-JP" dirty="0"/>
          </a:p>
          <a:p>
            <a:r>
              <a:rPr lang="ja-JP" altLang="en-US" dirty="0"/>
              <a:t>② 業務上必要かつ相当な範囲を超えたもの</a:t>
            </a:r>
            <a:endParaRPr lang="en-US" altLang="ja-JP" dirty="0"/>
          </a:p>
          <a:p>
            <a:r>
              <a:rPr lang="ja-JP" altLang="en-US" dirty="0"/>
              <a:t>③ 労働者の就業環境が害されるもの</a:t>
            </a:r>
            <a:endParaRPr lang="en-US" altLang="ja-JP" dirty="0"/>
          </a:p>
          <a:p>
            <a:endParaRPr lang="en-US" altLang="ja-JP" dirty="0"/>
          </a:p>
          <a:p>
            <a:r>
              <a:rPr lang="ja-JP" altLang="en-US" dirty="0"/>
              <a:t>セクハラ　労働者の意に反する性的言動</a:t>
            </a:r>
            <a:endParaRPr lang="en-US" altLang="ja-JP" dirty="0"/>
          </a:p>
          <a:p>
            <a:r>
              <a:rPr lang="ja-JP" altLang="en-US" dirty="0"/>
              <a:t>マタハラ　妊娠・出産・子育てに関する嫌がらせ　ママのマ</a:t>
            </a:r>
            <a:endParaRPr lang="en-US" altLang="ja-JP" dirty="0"/>
          </a:p>
          <a:p>
            <a:r>
              <a:rPr lang="ja-JP" altLang="en-US" dirty="0"/>
              <a:t>パタハラ（</a:t>
            </a:r>
            <a:r>
              <a:rPr lang="en-US" altLang="ja-JP" b="0" i="0" dirty="0">
                <a:solidFill>
                  <a:srgbClr val="4D5156"/>
                </a:solidFill>
                <a:effectLst/>
                <a:latin typeface="arial" panose="020B0604020202020204" pitchFamily="34" charset="0"/>
              </a:rPr>
              <a:t>Paternity</a:t>
            </a:r>
            <a:r>
              <a:rPr lang="ja-JP" altLang="en-US" b="0" i="0" dirty="0">
                <a:solidFill>
                  <a:srgbClr val="4D5156"/>
                </a:solidFill>
                <a:effectLst/>
                <a:latin typeface="arial" panose="020B0604020202020204" pitchFamily="34" charset="0"/>
              </a:rPr>
              <a:t> </a:t>
            </a:r>
            <a:r>
              <a:rPr lang="en-US" altLang="ja-JP" b="0" i="0" dirty="0">
                <a:solidFill>
                  <a:srgbClr val="4D5156"/>
                </a:solidFill>
                <a:effectLst/>
                <a:latin typeface="arial" panose="020B0604020202020204" pitchFamily="34" charset="0"/>
              </a:rPr>
              <a:t>harassment</a:t>
            </a:r>
            <a:r>
              <a:rPr lang="ja-JP" altLang="en-US" b="0" i="0" dirty="0">
                <a:solidFill>
                  <a:srgbClr val="4D5156"/>
                </a:solidFill>
                <a:effectLst/>
                <a:latin typeface="arial" panose="020B0604020202020204" pitchFamily="34" charset="0"/>
              </a:rPr>
              <a:t>）＝父性　パパのパ　</a:t>
            </a:r>
            <a:endParaRPr lang="en-US" altLang="ja-JP" dirty="0"/>
          </a:p>
          <a:p>
            <a:endParaRPr kumimoji="1" lang="ja-JP" altLang="en-US" dirty="0"/>
          </a:p>
        </p:txBody>
      </p:sp>
      <p:sp>
        <p:nvSpPr>
          <p:cNvPr id="4" name="スライド番号プレースホルダー 3"/>
          <p:cNvSpPr>
            <a:spLocks noGrp="1"/>
          </p:cNvSpPr>
          <p:nvPr>
            <p:ph type="sldNum" sz="quarter" idx="5"/>
          </p:nvPr>
        </p:nvSpPr>
        <p:spPr/>
        <p:txBody>
          <a:bodyPr/>
          <a:lstStyle/>
          <a:p>
            <a:pPr>
              <a:defRPr/>
            </a:pPr>
            <a:fld id="{E8E23A2E-882A-4F74-95C7-D44ED488375F}" type="slidenum">
              <a:rPr lang="en-US" altLang="ja-JP" smtClean="0"/>
              <a:pPr>
                <a:defRPr/>
              </a:pPr>
              <a:t>20</a:t>
            </a:fld>
            <a:endParaRPr lang="en-US" altLang="ja-JP"/>
          </a:p>
        </p:txBody>
      </p:sp>
    </p:spTree>
    <p:extLst>
      <p:ext uri="{BB962C8B-B14F-4D97-AF65-F5344CB8AC3E}">
        <p14:creationId xmlns:p14="http://schemas.microsoft.com/office/powerpoint/2010/main" val="277445602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パワハラの６つの行為類型</a:t>
            </a:r>
            <a:endParaRPr kumimoji="1" lang="en-US" altLang="ja-JP" dirty="0"/>
          </a:p>
          <a:p>
            <a:r>
              <a:rPr kumimoji="1" lang="ja-JP" altLang="en-US" dirty="0"/>
              <a:t>①身体的攻撃　②精神的な攻撃　③人間関係からの切り離し（仲間外れ）④過大な要求　⑤過少な要求</a:t>
            </a:r>
            <a:endParaRPr kumimoji="1" lang="en-US" altLang="ja-JP" dirty="0"/>
          </a:p>
          <a:p>
            <a:r>
              <a:rPr kumimoji="1" lang="ja-JP" altLang="en-US" dirty="0"/>
              <a:t>⑥個の侵害　ベースにあるのは上司ー部下の人間関係が重要</a:t>
            </a:r>
            <a:endParaRPr kumimoji="1" lang="en-US" altLang="ja-JP" dirty="0"/>
          </a:p>
        </p:txBody>
      </p:sp>
      <p:sp>
        <p:nvSpPr>
          <p:cNvPr id="4" name="スライド番号プレースホルダー 3"/>
          <p:cNvSpPr>
            <a:spLocks noGrp="1"/>
          </p:cNvSpPr>
          <p:nvPr>
            <p:ph type="sldNum" sz="quarter" idx="5"/>
          </p:nvPr>
        </p:nvSpPr>
        <p:spPr/>
        <p:txBody>
          <a:bodyPr/>
          <a:lstStyle/>
          <a:p>
            <a:pPr>
              <a:defRPr/>
            </a:pPr>
            <a:fld id="{E8E23A2E-882A-4F74-95C7-D44ED488375F}" type="slidenum">
              <a:rPr lang="en-US" altLang="ja-JP" smtClean="0"/>
              <a:pPr>
                <a:defRPr/>
              </a:pPr>
              <a:t>21</a:t>
            </a:fld>
            <a:endParaRPr lang="en-US" altLang="ja-JP"/>
          </a:p>
        </p:txBody>
      </p:sp>
    </p:spTree>
    <p:extLst>
      <p:ext uri="{BB962C8B-B14F-4D97-AF65-F5344CB8AC3E}">
        <p14:creationId xmlns:p14="http://schemas.microsoft.com/office/powerpoint/2010/main" val="163801857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相談を受ける際のポイント</a:t>
            </a:r>
            <a:endParaRPr kumimoji="1" lang="en-US" altLang="ja-JP" dirty="0"/>
          </a:p>
          <a:p>
            <a:r>
              <a:rPr kumimoji="1" lang="ja-JP" altLang="en-US" dirty="0"/>
              <a:t>ハラスメントに関する相談を受ける際に注意すること。</a:t>
            </a:r>
            <a:endParaRPr kumimoji="1" lang="en-US" altLang="ja-JP" dirty="0"/>
          </a:p>
          <a:p>
            <a:r>
              <a:rPr kumimoji="1" lang="ja-JP" altLang="en-US" dirty="0"/>
              <a:t>困っていることを中心に聴き、職場の中での対応を考えることが重要</a:t>
            </a:r>
            <a:endParaRPr kumimoji="1" lang="en-US" altLang="ja-JP" dirty="0"/>
          </a:p>
          <a:p>
            <a:r>
              <a:rPr kumimoji="1" lang="ja-JP" altLang="en-US" dirty="0"/>
              <a:t>ハラスメント窓口や産業医・保健師と連携して対応にあたる。</a:t>
            </a:r>
            <a:endParaRPr kumimoji="1" lang="en-US" altLang="ja-JP" dirty="0"/>
          </a:p>
          <a:p>
            <a:endParaRPr kumimoji="1" lang="ja-JP" altLang="en-US" dirty="0"/>
          </a:p>
        </p:txBody>
      </p:sp>
      <p:sp>
        <p:nvSpPr>
          <p:cNvPr id="4" name="スライド番号プレースホルダー 3"/>
          <p:cNvSpPr>
            <a:spLocks noGrp="1"/>
          </p:cNvSpPr>
          <p:nvPr>
            <p:ph type="sldNum" sz="quarter" idx="5"/>
          </p:nvPr>
        </p:nvSpPr>
        <p:spPr/>
        <p:txBody>
          <a:bodyPr/>
          <a:lstStyle/>
          <a:p>
            <a:pPr>
              <a:defRPr/>
            </a:pPr>
            <a:fld id="{E8E23A2E-882A-4F74-95C7-D44ED488375F}" type="slidenum">
              <a:rPr lang="en-US" altLang="ja-JP" smtClean="0"/>
              <a:pPr>
                <a:defRPr/>
              </a:pPr>
              <a:t>22</a:t>
            </a:fld>
            <a:endParaRPr lang="en-US" altLang="ja-JP"/>
          </a:p>
        </p:txBody>
      </p:sp>
    </p:spTree>
    <p:extLst>
      <p:ext uri="{BB962C8B-B14F-4D97-AF65-F5344CB8AC3E}">
        <p14:creationId xmlns:p14="http://schemas.microsoft.com/office/powerpoint/2010/main" val="279249361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若手社員への対応</a:t>
            </a:r>
            <a:endParaRPr kumimoji="1" lang="en-US" altLang="ja-JP" dirty="0"/>
          </a:p>
          <a:p>
            <a:r>
              <a:rPr kumimoji="1" lang="en-US" altLang="ja-JP" dirty="0"/>
              <a:t>20</a:t>
            </a:r>
            <a:r>
              <a:rPr kumimoji="1" lang="ja-JP" altLang="en-US" dirty="0"/>
              <a:t>代のメンタル不調者が急増中</a:t>
            </a:r>
            <a:endParaRPr kumimoji="1" lang="en-US" altLang="ja-JP" dirty="0"/>
          </a:p>
          <a:p>
            <a:r>
              <a:rPr kumimoji="1" lang="ja-JP" altLang="en-US" dirty="0"/>
              <a:t>その対応に困る企業や自治体が増えている。</a:t>
            </a:r>
          </a:p>
        </p:txBody>
      </p:sp>
      <p:sp>
        <p:nvSpPr>
          <p:cNvPr id="4" name="スライド番号プレースホルダー 3"/>
          <p:cNvSpPr>
            <a:spLocks noGrp="1"/>
          </p:cNvSpPr>
          <p:nvPr>
            <p:ph type="sldNum" sz="quarter" idx="5"/>
          </p:nvPr>
        </p:nvSpPr>
        <p:spPr/>
        <p:txBody>
          <a:bodyPr/>
          <a:lstStyle/>
          <a:p>
            <a:pPr>
              <a:defRPr/>
            </a:pPr>
            <a:fld id="{E8E23A2E-882A-4F74-95C7-D44ED488375F}" type="slidenum">
              <a:rPr lang="en-US" altLang="ja-JP" smtClean="0"/>
              <a:pPr>
                <a:defRPr/>
              </a:pPr>
              <a:t>23</a:t>
            </a:fld>
            <a:endParaRPr lang="en-US" altLang="ja-JP"/>
          </a:p>
        </p:txBody>
      </p:sp>
    </p:spTree>
    <p:extLst>
      <p:ext uri="{BB962C8B-B14F-4D97-AF65-F5344CB8AC3E}">
        <p14:creationId xmlns:p14="http://schemas.microsoft.com/office/powerpoint/2010/main" val="300675741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「今の若いもんは・・・」と思ったことがある人に手をあげさせる</a:t>
            </a:r>
            <a:endParaRPr kumimoji="1" lang="en-US" altLang="ja-JP" dirty="0"/>
          </a:p>
          <a:p>
            <a:r>
              <a:rPr kumimoji="1" lang="ja-JP" altLang="en-US" dirty="0"/>
              <a:t>実際に自分も、自分より年齢が下の人たちの言動が理解できないことがあることを伝える。</a:t>
            </a:r>
            <a:endParaRPr kumimoji="1" lang="en-US" altLang="ja-JP" dirty="0"/>
          </a:p>
          <a:p>
            <a:r>
              <a:rPr kumimoji="1" lang="ja-JP" altLang="en-US" dirty="0"/>
              <a:t>（手をあげた人を悪者にしない。　）</a:t>
            </a:r>
            <a:br>
              <a:rPr kumimoji="1" lang="en-US" altLang="ja-JP" dirty="0"/>
            </a:br>
            <a:r>
              <a:rPr kumimoji="1" lang="ja-JP" altLang="en-US" dirty="0"/>
              <a:t>プラトンの時代から、自分たちと違った時代に育った人に対して「今の若い者は・・・」と</a:t>
            </a:r>
            <a:endParaRPr kumimoji="1" lang="en-US" altLang="ja-JP" dirty="0"/>
          </a:p>
          <a:p>
            <a:r>
              <a:rPr kumimoji="1" lang="ja-JP" altLang="en-US" dirty="0"/>
              <a:t>言動の違いに困惑する。</a:t>
            </a:r>
          </a:p>
        </p:txBody>
      </p:sp>
      <p:sp>
        <p:nvSpPr>
          <p:cNvPr id="4" name="スライド番号プレースホルダー 3"/>
          <p:cNvSpPr>
            <a:spLocks noGrp="1"/>
          </p:cNvSpPr>
          <p:nvPr>
            <p:ph type="sldNum" sz="quarter" idx="5"/>
          </p:nvPr>
        </p:nvSpPr>
        <p:spPr/>
        <p:txBody>
          <a:bodyPr/>
          <a:lstStyle/>
          <a:p>
            <a:pPr>
              <a:defRPr/>
            </a:pPr>
            <a:fld id="{E8E23A2E-882A-4F74-95C7-D44ED488375F}" type="slidenum">
              <a:rPr lang="en-US" altLang="ja-JP" smtClean="0"/>
              <a:pPr>
                <a:defRPr/>
              </a:pPr>
              <a:t>24</a:t>
            </a:fld>
            <a:endParaRPr lang="en-US" altLang="ja-JP"/>
          </a:p>
        </p:txBody>
      </p:sp>
    </p:spTree>
    <p:extLst>
      <p:ext uri="{BB962C8B-B14F-4D97-AF65-F5344CB8AC3E}">
        <p14:creationId xmlns:p14="http://schemas.microsoft.com/office/powerpoint/2010/main" val="180021712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a:t>Z</a:t>
            </a:r>
            <a:r>
              <a:rPr kumimoji="1" lang="ja-JP" altLang="en-US" dirty="0"/>
              <a:t>世代　若手の部下</a:t>
            </a:r>
            <a:endParaRPr kumimoji="1" lang="en-US" altLang="ja-JP" dirty="0"/>
          </a:p>
          <a:p>
            <a:r>
              <a:rPr kumimoji="1" lang="ja-JP" altLang="en-US" dirty="0"/>
              <a:t>その上司は</a:t>
            </a:r>
            <a:r>
              <a:rPr kumimoji="1" lang="en-US" altLang="ja-JP" dirty="0"/>
              <a:t>X</a:t>
            </a:r>
            <a:r>
              <a:rPr kumimoji="1" lang="ja-JP" altLang="en-US" dirty="0"/>
              <a:t>世代　　リーダークラスが</a:t>
            </a:r>
            <a:r>
              <a:rPr kumimoji="1" lang="en-US" altLang="ja-JP" dirty="0"/>
              <a:t>Y</a:t>
            </a:r>
            <a:r>
              <a:rPr kumimoji="1" lang="ja-JP" altLang="en-US" dirty="0"/>
              <a:t>世代になる</a:t>
            </a:r>
            <a:endParaRPr kumimoji="1" lang="en-US" altLang="ja-JP" dirty="0"/>
          </a:p>
          <a:p>
            <a:endParaRPr kumimoji="1" lang="ja-JP" altLang="en-US" dirty="0"/>
          </a:p>
        </p:txBody>
      </p:sp>
      <p:sp>
        <p:nvSpPr>
          <p:cNvPr id="4" name="スライド番号プレースホルダー 3"/>
          <p:cNvSpPr>
            <a:spLocks noGrp="1"/>
          </p:cNvSpPr>
          <p:nvPr>
            <p:ph type="sldNum" sz="quarter" idx="5"/>
          </p:nvPr>
        </p:nvSpPr>
        <p:spPr/>
        <p:txBody>
          <a:bodyPr/>
          <a:lstStyle/>
          <a:p>
            <a:pPr>
              <a:defRPr/>
            </a:pPr>
            <a:fld id="{E8E23A2E-882A-4F74-95C7-D44ED488375F}" type="slidenum">
              <a:rPr lang="en-US" altLang="ja-JP" smtClean="0"/>
              <a:pPr>
                <a:defRPr/>
              </a:pPr>
              <a:t>25</a:t>
            </a:fld>
            <a:endParaRPr lang="en-US" altLang="ja-JP"/>
          </a:p>
        </p:txBody>
      </p:sp>
    </p:spTree>
    <p:extLst>
      <p:ext uri="{BB962C8B-B14F-4D97-AF65-F5344CB8AC3E}">
        <p14:creationId xmlns:p14="http://schemas.microsoft.com/office/powerpoint/2010/main" val="372717616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a:t>X</a:t>
            </a:r>
            <a:r>
              <a:rPr kumimoji="1" lang="ja-JP" altLang="en-US" dirty="0"/>
              <a:t>世代の特徴　</a:t>
            </a:r>
            <a:r>
              <a:rPr kumimoji="1" lang="en-US" altLang="ja-JP" dirty="0"/>
              <a:t>40</a:t>
            </a:r>
            <a:r>
              <a:rPr kumimoji="1" lang="ja-JP" altLang="en-US" dirty="0"/>
              <a:t>半ば～</a:t>
            </a:r>
            <a:r>
              <a:rPr kumimoji="1" lang="en-US" altLang="ja-JP" dirty="0"/>
              <a:t>50</a:t>
            </a:r>
            <a:r>
              <a:rPr kumimoji="1" lang="ja-JP" altLang="en-US" dirty="0"/>
              <a:t>代後半　</a:t>
            </a:r>
            <a:endParaRPr kumimoji="1" lang="en-US" altLang="ja-JP" dirty="0"/>
          </a:p>
          <a:p>
            <a:r>
              <a:rPr kumimoji="1" lang="en-US" altLang="ja-JP" dirty="0"/>
              <a:t>Z</a:t>
            </a:r>
            <a:r>
              <a:rPr kumimoji="1" lang="ja-JP" altLang="en-US" dirty="0"/>
              <a:t>世代はその子ども世代　デジタルネイティブ、仕事面では先輩や上司に聞く前に検索する</a:t>
            </a:r>
            <a:endParaRPr kumimoji="1" lang="en-US" altLang="ja-JP" dirty="0"/>
          </a:p>
          <a:p>
            <a:r>
              <a:rPr kumimoji="1" lang="ja-JP" altLang="en-US" dirty="0"/>
              <a:t>自分で解釈して仕事をして叱られる。</a:t>
            </a:r>
            <a:endParaRPr kumimoji="1" lang="en-US" altLang="ja-JP" dirty="0"/>
          </a:p>
          <a:p>
            <a:r>
              <a:rPr kumimoji="1" lang="ja-JP" altLang="en-US" dirty="0"/>
              <a:t>叱られなれていない世代でもあり、ちょっと注意するとメンタル不調になる人がいる。</a:t>
            </a:r>
            <a:endParaRPr kumimoji="1" lang="en-US" altLang="ja-JP" dirty="0"/>
          </a:p>
          <a:p>
            <a:r>
              <a:rPr kumimoji="1" lang="en-US" altLang="ja-JP" dirty="0"/>
              <a:t>Y</a:t>
            </a:r>
            <a:r>
              <a:rPr kumimoji="1" lang="ja-JP" altLang="en-US" dirty="0"/>
              <a:t>世代は</a:t>
            </a:r>
            <a:r>
              <a:rPr kumimoji="1" lang="en-US" altLang="ja-JP" dirty="0"/>
              <a:t>Z</a:t>
            </a:r>
            <a:r>
              <a:rPr kumimoji="1" lang="ja-JP" altLang="en-US" dirty="0"/>
              <a:t>世代への移行期にあたる。</a:t>
            </a:r>
          </a:p>
        </p:txBody>
      </p:sp>
      <p:sp>
        <p:nvSpPr>
          <p:cNvPr id="4" name="スライド番号プレースホルダー 3"/>
          <p:cNvSpPr>
            <a:spLocks noGrp="1"/>
          </p:cNvSpPr>
          <p:nvPr>
            <p:ph type="sldNum" sz="quarter" idx="5"/>
          </p:nvPr>
        </p:nvSpPr>
        <p:spPr/>
        <p:txBody>
          <a:bodyPr/>
          <a:lstStyle/>
          <a:p>
            <a:pPr>
              <a:defRPr/>
            </a:pPr>
            <a:fld id="{E8E23A2E-882A-4F74-95C7-D44ED488375F}" type="slidenum">
              <a:rPr lang="en-US" altLang="ja-JP" smtClean="0"/>
              <a:pPr>
                <a:defRPr/>
              </a:pPr>
              <a:t>26</a:t>
            </a:fld>
            <a:endParaRPr lang="en-US" altLang="ja-JP"/>
          </a:p>
        </p:txBody>
      </p:sp>
    </p:spTree>
    <p:extLst>
      <p:ext uri="{BB962C8B-B14F-4D97-AF65-F5344CB8AC3E}">
        <p14:creationId xmlns:p14="http://schemas.microsoft.com/office/powerpoint/2010/main" val="112824095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2"/>
          <p:cNvSpPr>
            <a:spLocks noGrp="1" noRot="1" noChangeAspect="1" noChangeArrowheads="1" noTextEdit="1"/>
          </p:cNvSpPr>
          <p:nvPr>
            <p:ph type="sldImg"/>
          </p:nvPr>
        </p:nvSpPr>
        <p:spPr>
          <a:xfrm>
            <a:off x="381000" y="685800"/>
            <a:ext cx="6096000" cy="3429000"/>
          </a:xfrm>
        </p:spPr>
      </p:sp>
      <p:sp>
        <p:nvSpPr>
          <p:cNvPr id="110595" name="Rectangle 3"/>
          <p:cNvSpPr>
            <a:spLocks noGrp="1" noChangeArrowheads="1"/>
          </p:cNvSpPr>
          <p:nvPr>
            <p:ph type="body" idx="1"/>
          </p:nvPr>
        </p:nvSpPr>
        <p:spPr>
          <a:noFill/>
        </p:spPr>
        <p:txBody>
          <a:bodyPr/>
          <a:lstStyle/>
          <a:p>
            <a:r>
              <a:rPr lang="ja-JP" altLang="en-US" dirty="0"/>
              <a:t>若手の相談を受けた場合に見られる傾向</a:t>
            </a:r>
            <a:endParaRPr lang="en-US" altLang="ja-JP" dirty="0"/>
          </a:p>
          <a:p>
            <a:r>
              <a:rPr lang="ja-JP" altLang="en-US" dirty="0"/>
              <a:t>わからないことを聴くタイミングがわからないことで悩む。</a:t>
            </a:r>
            <a:endParaRPr lang="en-US" altLang="ja-JP" dirty="0"/>
          </a:p>
          <a:p>
            <a:r>
              <a:rPr lang="ja-JP" altLang="en-US" dirty="0"/>
              <a:t>叱られたことがない世代なので、一度叱られると、それを避けるために隠す</a:t>
            </a:r>
            <a:endParaRPr lang="en-US" altLang="ja-JP" dirty="0"/>
          </a:p>
          <a:p>
            <a:endParaRPr lang="en-US" altLang="ja-JP" dirty="0"/>
          </a:p>
          <a:p>
            <a:r>
              <a:rPr lang="ja-JP" altLang="en-US" dirty="0"/>
              <a:t>報連相を方法をより具体的に知らせる　時間帯を指定するなど。</a:t>
            </a:r>
            <a:endParaRPr lang="en-US" altLang="ja-JP" dirty="0"/>
          </a:p>
          <a:p>
            <a:r>
              <a:rPr lang="en-US" altLang="ja-JP" dirty="0"/>
              <a:t>SOS</a:t>
            </a:r>
            <a:r>
              <a:rPr lang="ja-JP" altLang="en-US" dirty="0"/>
              <a:t>を出すタイミングを教える。</a:t>
            </a:r>
            <a:endParaRPr lang="en-US" altLang="ja-JP" dirty="0"/>
          </a:p>
          <a:p>
            <a:r>
              <a:rPr lang="ja-JP" altLang="en-US" dirty="0"/>
              <a:t>何でも相談できる人をつくる。産業保健スタッフによる面談も活用する</a:t>
            </a: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スライド イメージ プレースホルダー 1"/>
          <p:cNvSpPr>
            <a:spLocks noGrp="1" noRot="1" noChangeAspect="1" noTextEdit="1"/>
          </p:cNvSpPr>
          <p:nvPr>
            <p:ph type="sldImg"/>
          </p:nvPr>
        </p:nvSpPr>
        <p:spPr>
          <a:xfrm>
            <a:off x="92075" y="746125"/>
            <a:ext cx="6623050" cy="3725863"/>
          </a:xfrm>
          <a:ln/>
        </p:spPr>
      </p:sp>
      <p:sp>
        <p:nvSpPr>
          <p:cNvPr id="61443" name="ノート プレースホルダー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ja-JP" dirty="0"/>
              <a:t>X</a:t>
            </a:r>
            <a:r>
              <a:rPr lang="ja-JP" altLang="en-US" dirty="0"/>
              <a:t>世代と</a:t>
            </a:r>
            <a:r>
              <a:rPr lang="en-US" altLang="ja-JP" dirty="0"/>
              <a:t>Z</a:t>
            </a:r>
            <a:r>
              <a:rPr lang="ja-JP" altLang="en-US" dirty="0"/>
              <a:t>世代の社会人像を比較</a:t>
            </a:r>
            <a:endParaRPr lang="en-US" altLang="ja-JP" dirty="0"/>
          </a:p>
          <a:p>
            <a:r>
              <a:rPr lang="ja-JP" altLang="en-US" dirty="0"/>
              <a:t>組織に貢献しても将来は約束されないのであれば、自分自身の力をつけて、自分らしく働くことを好む傾向が強い。</a:t>
            </a:r>
          </a:p>
        </p:txBody>
      </p:sp>
    </p:spTree>
    <p:extLst>
      <p:ext uri="{BB962C8B-B14F-4D97-AF65-F5344CB8AC3E}">
        <p14:creationId xmlns:p14="http://schemas.microsoft.com/office/powerpoint/2010/main" val="106043821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新型うつの特徴</a:t>
            </a:r>
            <a:endParaRPr kumimoji="1" lang="en-US" altLang="ja-JP" dirty="0"/>
          </a:p>
          <a:p>
            <a:r>
              <a:rPr kumimoji="1" lang="ja-JP" altLang="en-US" dirty="0"/>
              <a:t>少し前までは若手に見られる傾向だったが、</a:t>
            </a:r>
            <a:r>
              <a:rPr kumimoji="1" lang="en-US" altLang="ja-JP" dirty="0"/>
              <a:t>40</a:t>
            </a:r>
            <a:r>
              <a:rPr kumimoji="1" lang="ja-JP" altLang="en-US" dirty="0"/>
              <a:t>～</a:t>
            </a:r>
            <a:r>
              <a:rPr kumimoji="1" lang="en-US" altLang="ja-JP" dirty="0"/>
              <a:t>50</a:t>
            </a:r>
            <a:r>
              <a:rPr kumimoji="1" lang="ja-JP" altLang="en-US" dirty="0"/>
              <a:t>代の新型うつもいる。</a:t>
            </a:r>
            <a:endParaRPr kumimoji="1" lang="en-US" altLang="ja-JP" dirty="0"/>
          </a:p>
          <a:p>
            <a:r>
              <a:rPr kumimoji="1" lang="ja-JP" altLang="en-US" dirty="0"/>
              <a:t>人間的に未成熟なことが多く、職場で育てて行く姿勢が必要。２～３年すると社会人らしくなってくる。</a:t>
            </a:r>
            <a:endParaRPr kumimoji="1" lang="en-US" altLang="ja-JP" dirty="0"/>
          </a:p>
          <a:p>
            <a:endParaRPr kumimoji="1" lang="ja-JP" altLang="en-US" dirty="0"/>
          </a:p>
        </p:txBody>
      </p:sp>
      <p:sp>
        <p:nvSpPr>
          <p:cNvPr id="4" name="スライド番号プレースホルダー 3"/>
          <p:cNvSpPr>
            <a:spLocks noGrp="1"/>
          </p:cNvSpPr>
          <p:nvPr>
            <p:ph type="sldNum" sz="quarter" idx="5"/>
          </p:nvPr>
        </p:nvSpPr>
        <p:spPr/>
        <p:txBody>
          <a:bodyPr/>
          <a:lstStyle/>
          <a:p>
            <a:pPr>
              <a:defRPr/>
            </a:pPr>
            <a:fld id="{E8E23A2E-882A-4F74-95C7-D44ED488375F}" type="slidenum">
              <a:rPr lang="en-US" altLang="ja-JP" smtClean="0"/>
              <a:pPr>
                <a:defRPr/>
              </a:pPr>
              <a:t>29</a:t>
            </a:fld>
            <a:endParaRPr lang="en-US" altLang="ja-JP"/>
          </a:p>
        </p:txBody>
      </p:sp>
    </p:spTree>
    <p:extLst>
      <p:ext uri="{BB962C8B-B14F-4D97-AF65-F5344CB8AC3E}">
        <p14:creationId xmlns:p14="http://schemas.microsoft.com/office/powerpoint/2010/main" val="179300116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発達障害</a:t>
            </a:r>
            <a:endParaRPr kumimoji="1" lang="en-US" altLang="ja-JP" dirty="0"/>
          </a:p>
          <a:p>
            <a:r>
              <a:rPr kumimoji="1" lang="ja-JP" altLang="en-US" dirty="0"/>
              <a:t>ひとまとめにできない個別性がある。</a:t>
            </a:r>
            <a:br>
              <a:rPr kumimoji="1" lang="en-US" altLang="ja-JP" dirty="0"/>
            </a:br>
            <a:r>
              <a:rPr kumimoji="1" lang="en-US" altLang="ja-JP" dirty="0"/>
              <a:t>ASD</a:t>
            </a:r>
            <a:r>
              <a:rPr kumimoji="1" lang="ja-JP" altLang="en-US" dirty="0"/>
              <a:t>、</a:t>
            </a:r>
            <a:r>
              <a:rPr kumimoji="1" lang="en-US" altLang="ja-JP" dirty="0"/>
              <a:t>ADHD</a:t>
            </a:r>
            <a:r>
              <a:rPr kumimoji="1" lang="ja-JP" altLang="en-US" dirty="0"/>
              <a:t>、</a:t>
            </a:r>
            <a:r>
              <a:rPr kumimoji="1" lang="en-US" altLang="ja-JP" dirty="0"/>
              <a:t>LD</a:t>
            </a:r>
            <a:r>
              <a:rPr kumimoji="1" lang="ja-JP" altLang="en-US" dirty="0"/>
              <a:t>と単独ではなく、いくつか重なっている人もいる。</a:t>
            </a:r>
            <a:br>
              <a:rPr kumimoji="1" lang="en-US" altLang="ja-JP" dirty="0"/>
            </a:br>
            <a:r>
              <a:rPr kumimoji="1" lang="ja-JP" altLang="en-US" dirty="0"/>
              <a:t>精神科等で発達検査を受けたことがある人は、自分の発達プロフィールを出してもらっているので、</a:t>
            </a:r>
            <a:endParaRPr kumimoji="1" lang="en-US" altLang="ja-JP" dirty="0"/>
          </a:p>
          <a:p>
            <a:r>
              <a:rPr kumimoji="1" lang="ja-JP" altLang="en-US" dirty="0"/>
              <a:t>本人と一緒に「自分の取説」をつくる。　どんな言い方をすれば理解しやすいか、どんな配慮をしてもらえると助かるか。</a:t>
            </a:r>
            <a:endParaRPr kumimoji="1" lang="en-US" altLang="ja-JP" dirty="0"/>
          </a:p>
          <a:p>
            <a:r>
              <a:rPr kumimoji="1" lang="ja-JP" altLang="en-US" dirty="0"/>
              <a:t>発達特性を見極めてひとりひとりのオーダーメイドの対応が必要。</a:t>
            </a:r>
          </a:p>
        </p:txBody>
      </p:sp>
      <p:sp>
        <p:nvSpPr>
          <p:cNvPr id="4" name="スライド番号プレースホルダー 3"/>
          <p:cNvSpPr>
            <a:spLocks noGrp="1"/>
          </p:cNvSpPr>
          <p:nvPr>
            <p:ph type="sldNum" sz="quarter" idx="5"/>
          </p:nvPr>
        </p:nvSpPr>
        <p:spPr/>
        <p:txBody>
          <a:bodyPr/>
          <a:lstStyle/>
          <a:p>
            <a:pPr>
              <a:defRPr/>
            </a:pPr>
            <a:fld id="{E8E23A2E-882A-4F74-95C7-D44ED488375F}" type="slidenum">
              <a:rPr lang="en-US" altLang="ja-JP" smtClean="0"/>
              <a:pPr>
                <a:defRPr/>
              </a:pPr>
              <a:t>30</a:t>
            </a:fld>
            <a:endParaRPr lang="en-US" altLang="ja-JP"/>
          </a:p>
        </p:txBody>
      </p:sp>
    </p:spTree>
    <p:extLst>
      <p:ext uri="{BB962C8B-B14F-4D97-AF65-F5344CB8AC3E}">
        <p14:creationId xmlns:p14="http://schemas.microsoft.com/office/powerpoint/2010/main" val="310321005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ロールプレイ</a:t>
            </a:r>
          </a:p>
        </p:txBody>
      </p:sp>
      <p:sp>
        <p:nvSpPr>
          <p:cNvPr id="4" name="スライド番号プレースホルダー 3"/>
          <p:cNvSpPr>
            <a:spLocks noGrp="1"/>
          </p:cNvSpPr>
          <p:nvPr>
            <p:ph type="sldNum" sz="quarter" idx="5"/>
          </p:nvPr>
        </p:nvSpPr>
        <p:spPr/>
        <p:txBody>
          <a:bodyPr/>
          <a:lstStyle/>
          <a:p>
            <a:pPr>
              <a:defRPr/>
            </a:pPr>
            <a:fld id="{E8E23A2E-882A-4F74-95C7-D44ED488375F}" type="slidenum">
              <a:rPr lang="en-US" altLang="ja-JP" smtClean="0"/>
              <a:pPr>
                <a:defRPr/>
              </a:pPr>
              <a:t>31</a:t>
            </a:fld>
            <a:endParaRPr lang="en-US" altLang="ja-JP"/>
          </a:p>
        </p:txBody>
      </p:sp>
    </p:spTree>
    <p:extLst>
      <p:ext uri="{BB962C8B-B14F-4D97-AF65-F5344CB8AC3E}">
        <p14:creationId xmlns:p14="http://schemas.microsoft.com/office/powerpoint/2010/main" val="196779971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p:cSld>
    <p:bg bwMode="auto">
      <p:bgPr>
        <a:solidFill>
          <a:srgbClr val="FFFFFF"/>
        </a:solidFill>
        <a:effectLst/>
      </p:bgPr>
    </p:bg>
    <p:spTree>
      <p:nvGrpSpPr>
        <p:cNvPr id="1" name=""/>
        <p:cNvGrpSpPr/>
        <p:nvPr/>
      </p:nvGrpSpPr>
      <p:grpSpPr>
        <a:xfrm>
          <a:off x="0" y="0"/>
          <a:ext cx="0" cy="0"/>
          <a:chOff x="0" y="0"/>
          <a:chExt cx="0" cy="0"/>
        </a:xfrm>
      </p:grpSpPr>
      <p:sp>
        <p:nvSpPr>
          <p:cNvPr id="113666" name="Rectangle 2"/>
          <p:cNvSpPr>
            <a:spLocks noGrp="1" noRot="1" noChangeAspect="1" noChangeArrowheads="1" noTextEdit="1"/>
          </p:cNvSpPr>
          <p:nvPr>
            <p:ph type="sldImg"/>
          </p:nvPr>
        </p:nvSpPr>
        <p:spPr>
          <a:xfrm>
            <a:off x="90488" y="741363"/>
            <a:ext cx="6613525" cy="3721100"/>
          </a:xfrm>
          <a:ln/>
        </p:spPr>
      </p:sp>
      <p:sp>
        <p:nvSpPr>
          <p:cNvPr id="113667" name="Rectangle 3"/>
          <p:cNvSpPr>
            <a:spLocks noGrp="1" noRot="1" noChangeArrowheads="1"/>
          </p:cNvSpPr>
          <p:nvPr>
            <p:ph type="body" idx="1"/>
          </p:nvPr>
        </p:nvSpPr>
        <p:spPr>
          <a:xfrm>
            <a:off x="673100" y="4714875"/>
            <a:ext cx="5446713" cy="44704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ja-JP" altLang="en-US" dirty="0">
                <a:ea typeface="ＭＳ Ｐ明朝" pitchFamily="18" charset="-128"/>
              </a:rPr>
              <a:t>相談対応は、飲み会の席やアフター５にはやらないことが重要です。</a:t>
            </a:r>
          </a:p>
          <a:p>
            <a:r>
              <a:rPr lang="ja-JP" altLang="en-US" dirty="0">
                <a:ea typeface="ＭＳ Ｐ明朝" pitchFamily="18" charset="-128"/>
              </a:rPr>
              <a:t>相談は就業時間内に、プライバシーが守られた状態で行う。</a:t>
            </a:r>
          </a:p>
          <a:p>
            <a:r>
              <a:rPr lang="ja-JP" altLang="en-US" dirty="0">
                <a:ea typeface="ＭＳ Ｐ明朝" pitchFamily="18" charset="-128"/>
              </a:rPr>
              <a:t>当然話を聴くには、信頼関係がなければ話してくれない。（そのためにも日頃のコミュニケーションが必要）</a:t>
            </a:r>
          </a:p>
          <a:p>
            <a:r>
              <a:rPr lang="ja-JP" altLang="en-US" dirty="0">
                <a:ea typeface="ＭＳ Ｐ明朝" pitchFamily="18" charset="-128"/>
              </a:rPr>
              <a:t>また、その結果何か対応が必要で、産業医や人事に話す際は本人の了解を取ることの重要性を強調する必要がある。</a:t>
            </a:r>
          </a:p>
          <a:p>
            <a:endParaRPr lang="ja-JP" altLang="en-US" dirty="0">
              <a:ea typeface="ＭＳ Ｐ明朝" pitchFamily="18" charset="-128"/>
            </a:endParaRPr>
          </a:p>
          <a:p>
            <a:endParaRPr lang="ja-JP" altLang="en-US" dirty="0">
              <a:ea typeface="ＭＳ Ｐ明朝" pitchFamily="18" charset="-128"/>
            </a:endParaRPr>
          </a:p>
        </p:txBody>
      </p:sp>
    </p:spTree>
    <p:extLst>
      <p:ext uri="{BB962C8B-B14F-4D97-AF65-F5344CB8AC3E}">
        <p14:creationId xmlns:p14="http://schemas.microsoft.com/office/powerpoint/2010/main" val="2831130493"/>
      </p:ext>
    </p:extLst>
  </p:cSld>
  <p:clrMapOvr>
    <a:overrideClrMapping bg1="lt1" tx1="dk1" bg2="lt2" tx2="dk2" accent1="accent1" accent2="accent2" accent3="accent3" accent4="accent4" accent5="accent5" accent6="accent6" hlink="hlink" folHlink="folHlink"/>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a:t>S</a:t>
            </a:r>
            <a:r>
              <a:rPr kumimoji="1" lang="ja-JP" altLang="en-US" dirty="0"/>
              <a:t>さんのデモ</a:t>
            </a:r>
            <a:br>
              <a:rPr kumimoji="1" lang="en-US" altLang="ja-JP" dirty="0"/>
            </a:br>
            <a:r>
              <a:rPr kumimoji="1" lang="ja-JP" altLang="en-US" dirty="0"/>
              <a:t>対面の研修の場合は、あらかじめ部下役をする人を決めておき、講師が上司役になって</a:t>
            </a:r>
            <a:endParaRPr kumimoji="1" lang="en-US" altLang="ja-JP" dirty="0"/>
          </a:p>
          <a:p>
            <a:r>
              <a:rPr kumimoji="1" lang="ja-JP" altLang="en-US" dirty="0"/>
              <a:t>デモを見せる。</a:t>
            </a:r>
          </a:p>
        </p:txBody>
      </p:sp>
      <p:sp>
        <p:nvSpPr>
          <p:cNvPr id="4" name="スライド番号プレースホルダー 3"/>
          <p:cNvSpPr>
            <a:spLocks noGrp="1"/>
          </p:cNvSpPr>
          <p:nvPr>
            <p:ph type="sldNum" sz="quarter" idx="5"/>
          </p:nvPr>
        </p:nvSpPr>
        <p:spPr/>
        <p:txBody>
          <a:bodyPr/>
          <a:lstStyle/>
          <a:p>
            <a:pPr>
              <a:defRPr/>
            </a:pPr>
            <a:fld id="{E8E23A2E-882A-4F74-95C7-D44ED488375F}" type="slidenum">
              <a:rPr lang="en-US" altLang="ja-JP" smtClean="0"/>
              <a:pPr>
                <a:defRPr/>
              </a:pPr>
              <a:t>33</a:t>
            </a:fld>
            <a:endParaRPr lang="en-US" altLang="ja-JP"/>
          </a:p>
        </p:txBody>
      </p:sp>
    </p:spTree>
    <p:extLst>
      <p:ext uri="{BB962C8B-B14F-4D97-AF65-F5344CB8AC3E}">
        <p14:creationId xmlns:p14="http://schemas.microsoft.com/office/powerpoint/2010/main" val="364586947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オンラインの場合や、デモをしてくれる相手役がいない場合は</a:t>
            </a:r>
            <a:endParaRPr kumimoji="1" lang="en-US" altLang="ja-JP" dirty="0"/>
          </a:p>
          <a:p>
            <a:r>
              <a:rPr kumimoji="1" lang="ja-JP" altLang="en-US" dirty="0"/>
              <a:t>動画を見せる。（約７分）</a:t>
            </a:r>
          </a:p>
        </p:txBody>
      </p:sp>
      <p:sp>
        <p:nvSpPr>
          <p:cNvPr id="4" name="スライド番号プレースホルダー 3"/>
          <p:cNvSpPr>
            <a:spLocks noGrp="1"/>
          </p:cNvSpPr>
          <p:nvPr>
            <p:ph type="sldNum" sz="quarter" idx="5"/>
          </p:nvPr>
        </p:nvSpPr>
        <p:spPr/>
        <p:txBody>
          <a:bodyPr/>
          <a:lstStyle/>
          <a:p>
            <a:pPr>
              <a:defRPr/>
            </a:pPr>
            <a:fld id="{E8E23A2E-882A-4F74-95C7-D44ED488375F}" type="slidenum">
              <a:rPr lang="en-US" altLang="ja-JP" smtClean="0"/>
              <a:pPr>
                <a:defRPr/>
              </a:pPr>
              <a:t>34</a:t>
            </a:fld>
            <a:endParaRPr lang="en-US" altLang="ja-JP"/>
          </a:p>
        </p:txBody>
      </p:sp>
    </p:spTree>
    <p:extLst>
      <p:ext uri="{BB962C8B-B14F-4D97-AF65-F5344CB8AC3E}">
        <p14:creationId xmlns:p14="http://schemas.microsoft.com/office/powerpoint/2010/main" val="110387095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p:cSld>
    <p:bg bwMode="auto">
      <p:bgPr>
        <a:solidFill>
          <a:srgbClr val="FFFFFF"/>
        </a:solidFill>
        <a:effectLst/>
      </p:bgPr>
    </p:bg>
    <p:spTree>
      <p:nvGrpSpPr>
        <p:cNvPr id="1" name=""/>
        <p:cNvGrpSpPr/>
        <p:nvPr/>
      </p:nvGrpSpPr>
      <p:grpSpPr>
        <a:xfrm>
          <a:off x="0" y="0"/>
          <a:ext cx="0" cy="0"/>
          <a:chOff x="0" y="0"/>
          <a:chExt cx="0" cy="0"/>
        </a:xfrm>
      </p:grpSpPr>
      <p:sp>
        <p:nvSpPr>
          <p:cNvPr id="114690" name="Rectangle 2"/>
          <p:cNvSpPr>
            <a:spLocks noGrp="1" noRot="1" noChangeAspect="1" noChangeArrowheads="1" noTextEdit="1"/>
          </p:cNvSpPr>
          <p:nvPr>
            <p:ph type="sldImg"/>
          </p:nvPr>
        </p:nvSpPr>
        <p:spPr>
          <a:xfrm>
            <a:off x="5548313" y="346075"/>
            <a:ext cx="3160712" cy="1779588"/>
          </a:xfrm>
          <a:ln/>
        </p:spPr>
      </p:sp>
      <p:sp>
        <p:nvSpPr>
          <p:cNvPr id="114691" name="Rectangle 3"/>
          <p:cNvSpPr>
            <a:spLocks noGrp="1" noRot="1" noChangeArrowheads="1"/>
          </p:cNvSpPr>
          <p:nvPr>
            <p:ph type="body" idx="1"/>
          </p:nvPr>
        </p:nvSpPr>
        <p:spPr>
          <a:xfrm>
            <a:off x="1417638" y="2243138"/>
            <a:ext cx="11415712" cy="213042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ja-JP" altLang="en-US" b="0" dirty="0">
                <a:ea typeface="ＭＳ Ｐ明朝" pitchFamily="18" charset="-128"/>
              </a:rPr>
              <a:t>ここはロールプレイのやり方の説明と３人組を作る</a:t>
            </a:r>
          </a:p>
          <a:p>
            <a:pPr eaLnBrk="1" hangingPunct="1"/>
            <a:r>
              <a:rPr lang="ja-JP" altLang="en-US" b="0" dirty="0">
                <a:ea typeface="ＭＳ Ｐ明朝" pitchFamily="18" charset="-128"/>
              </a:rPr>
              <a:t>観察者は上司役を観察し、チェックシートに記入してフィードバックをする。</a:t>
            </a:r>
          </a:p>
          <a:p>
            <a:pPr eaLnBrk="1" hangingPunct="1"/>
            <a:r>
              <a:rPr lang="ja-JP" altLang="en-US" b="0" dirty="0">
                <a:ea typeface="ＭＳ Ｐ明朝" pitchFamily="18" charset="-128"/>
              </a:rPr>
              <a:t>ロールプレイ５分</a:t>
            </a:r>
          </a:p>
          <a:p>
            <a:pPr eaLnBrk="1" hangingPunct="1"/>
            <a:r>
              <a:rPr lang="ja-JP" altLang="en-US" b="0" dirty="0">
                <a:ea typeface="ＭＳ Ｐ明朝" pitchFamily="18" charset="-128"/>
              </a:rPr>
              <a:t>余裕があれば、やってみた人の感想を聞く　２分、フィードバック　２分</a:t>
            </a:r>
          </a:p>
        </p:txBody>
      </p:sp>
    </p:spTree>
    <p:extLst>
      <p:ext uri="{BB962C8B-B14F-4D97-AF65-F5344CB8AC3E}">
        <p14:creationId xmlns:p14="http://schemas.microsoft.com/office/powerpoint/2010/main" val="686637587"/>
      </p:ext>
    </p:extLst>
  </p:cSld>
  <p:clrMapOvr>
    <a:overrideClrMapping bg1="lt1" tx1="dk1" bg2="lt2" tx2="dk2" accent1="accent1" accent2="accent2" accent3="accent3" accent4="accent4" accent5="accent5" accent6="accent6" hlink="hlink" folHlink="folHlink"/>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p:cSld>
    <p:bg bwMode="auto">
      <p:bgPr>
        <a:solidFill>
          <a:srgbClr val="FFFFFF"/>
        </a:solidFill>
        <a:effectLst/>
      </p:bgPr>
    </p:bg>
    <p:spTree>
      <p:nvGrpSpPr>
        <p:cNvPr id="1" name=""/>
        <p:cNvGrpSpPr/>
        <p:nvPr/>
      </p:nvGrpSpPr>
      <p:grpSpPr>
        <a:xfrm>
          <a:off x="0" y="0"/>
          <a:ext cx="0" cy="0"/>
          <a:chOff x="0" y="0"/>
          <a:chExt cx="0" cy="0"/>
        </a:xfrm>
      </p:grpSpPr>
      <p:sp>
        <p:nvSpPr>
          <p:cNvPr id="115714" name="Rectangle 2"/>
          <p:cNvSpPr>
            <a:spLocks noGrp="1" noRot="1" noChangeAspect="1" noChangeArrowheads="1" noTextEdit="1"/>
          </p:cNvSpPr>
          <p:nvPr>
            <p:ph type="sldImg"/>
          </p:nvPr>
        </p:nvSpPr>
        <p:spPr>
          <a:xfrm>
            <a:off x="92075" y="746125"/>
            <a:ext cx="6623050" cy="3725863"/>
          </a:xfrm>
          <a:ln/>
        </p:spPr>
      </p:sp>
      <p:sp>
        <p:nvSpPr>
          <p:cNvPr id="115715" name="Rectangle 3"/>
          <p:cNvSpPr>
            <a:spLocks noGrp="1" noRot="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ja-JP" altLang="en-US" b="0" dirty="0">
                <a:ea typeface="ＭＳ Ｐ明朝" pitchFamily="18" charset="-128"/>
              </a:rPr>
              <a:t>ロールプレイの進め方</a:t>
            </a:r>
            <a:endParaRPr lang="en-US" altLang="ja-JP" b="0" dirty="0">
              <a:ea typeface="ＭＳ Ｐ明朝" pitchFamily="18" charset="-128"/>
            </a:endParaRPr>
          </a:p>
          <a:p>
            <a:r>
              <a:rPr lang="ja-JP" altLang="en-US" b="0" dirty="0">
                <a:ea typeface="ＭＳ Ｐ明朝" pitchFamily="18" charset="-128"/>
              </a:rPr>
              <a:t>それぞれの役割について説明する。</a:t>
            </a:r>
          </a:p>
        </p:txBody>
      </p:sp>
    </p:spTree>
    <p:extLst>
      <p:ext uri="{BB962C8B-B14F-4D97-AF65-F5344CB8AC3E}">
        <p14:creationId xmlns:p14="http://schemas.microsoft.com/office/powerpoint/2010/main" val="802030304"/>
      </p:ext>
    </p:extLst>
  </p:cSld>
  <p:clrMapOvr>
    <a:overrideClrMapping bg1="lt1" tx1="dk1" bg2="lt2" tx2="dk2" accent1="accent1" accent2="accent2" accent3="accent3" accent4="accent4" accent5="accent5" accent6="accent6" hlink="hlink" folHlink="folHlink"/>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上司役の人の氏名を記載し、やりとりの様子を観察する。</a:t>
            </a:r>
            <a:endParaRPr kumimoji="1" lang="en-US" altLang="ja-JP" dirty="0"/>
          </a:p>
          <a:p>
            <a:r>
              <a:rPr kumimoji="1" lang="ja-JP" altLang="en-US" dirty="0"/>
              <a:t>対面で実施の場合は、フィードバックシートを上司役をした人に手渡す。</a:t>
            </a:r>
            <a:br>
              <a:rPr kumimoji="1" lang="en-US" altLang="ja-JP" dirty="0"/>
            </a:br>
            <a:r>
              <a:rPr kumimoji="1" lang="ja-JP" altLang="en-US" dirty="0"/>
              <a:t>（オンラインの場合は手渡すことができないが、</a:t>
            </a:r>
            <a:endParaRPr kumimoji="1" lang="en-US" altLang="ja-JP" dirty="0"/>
          </a:p>
          <a:p>
            <a:r>
              <a:rPr kumimoji="1" lang="ja-JP" altLang="en-US" dirty="0"/>
              <a:t>パワポデータで渡しておき、</a:t>
            </a:r>
            <a:r>
              <a:rPr kumimoji="1" lang="en-US" altLang="ja-JP" dirty="0"/>
              <a:t>PC</a:t>
            </a:r>
            <a:r>
              <a:rPr kumimoji="1" lang="ja-JP" altLang="en-US" dirty="0"/>
              <a:t>で打ち込み、チャットで上司役に送信することはできる。）</a:t>
            </a:r>
          </a:p>
        </p:txBody>
      </p:sp>
      <p:sp>
        <p:nvSpPr>
          <p:cNvPr id="4" name="スライド番号プレースホルダー 3"/>
          <p:cNvSpPr>
            <a:spLocks noGrp="1"/>
          </p:cNvSpPr>
          <p:nvPr>
            <p:ph type="sldNum" sz="quarter" idx="5"/>
          </p:nvPr>
        </p:nvSpPr>
        <p:spPr/>
        <p:txBody>
          <a:bodyPr/>
          <a:lstStyle/>
          <a:p>
            <a:pPr>
              <a:defRPr/>
            </a:pPr>
            <a:fld id="{E8E23A2E-882A-4F74-95C7-D44ED488375F}" type="slidenum">
              <a:rPr lang="en-US" altLang="ja-JP" smtClean="0"/>
              <a:pPr>
                <a:defRPr/>
              </a:pPr>
              <a:t>37</a:t>
            </a:fld>
            <a:endParaRPr lang="en-US" altLang="ja-JP"/>
          </a:p>
        </p:txBody>
      </p:sp>
    </p:spTree>
    <p:extLst>
      <p:ext uri="{BB962C8B-B14F-4D97-AF65-F5344CB8AC3E}">
        <p14:creationId xmlns:p14="http://schemas.microsoft.com/office/powerpoint/2010/main" val="139476158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p:cSld>
    <p:bg bwMode="auto">
      <p:bgPr>
        <a:solidFill>
          <a:srgbClr val="FFFFFF"/>
        </a:solidFill>
        <a:effectLst/>
      </p:bgPr>
    </p:bg>
    <p:spTree>
      <p:nvGrpSpPr>
        <p:cNvPr id="1" name=""/>
        <p:cNvGrpSpPr/>
        <p:nvPr/>
      </p:nvGrpSpPr>
      <p:grpSpPr>
        <a:xfrm>
          <a:off x="0" y="0"/>
          <a:ext cx="0" cy="0"/>
          <a:chOff x="0" y="0"/>
          <a:chExt cx="0" cy="0"/>
        </a:xfrm>
      </p:grpSpPr>
      <p:sp>
        <p:nvSpPr>
          <p:cNvPr id="112642" name="Rectangle 2"/>
          <p:cNvSpPr>
            <a:spLocks noGrp="1" noRot="1" noChangeAspect="1" noChangeArrowheads="1" noTextEdit="1"/>
          </p:cNvSpPr>
          <p:nvPr>
            <p:ph type="sldImg"/>
          </p:nvPr>
        </p:nvSpPr>
        <p:spPr>
          <a:ln/>
        </p:spPr>
      </p:sp>
      <p:sp>
        <p:nvSpPr>
          <p:cNvPr id="11264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ja-JP" altLang="en-US" dirty="0">
                <a:ea typeface="ＭＳ Ｐ明朝" pitchFamily="18" charset="-128"/>
              </a:rPr>
              <a:t>「話してもらおう」と思った時には、聞き方に工夫が必要。</a:t>
            </a:r>
            <a:endParaRPr lang="en-US" altLang="ja-JP" dirty="0">
              <a:ea typeface="ＭＳ Ｐ明朝" pitchFamily="18" charset="-128"/>
            </a:endParaRPr>
          </a:p>
          <a:p>
            <a:r>
              <a:rPr lang="ja-JP" altLang="en-US" dirty="0">
                <a:ea typeface="ＭＳ Ｐ明朝" pitchFamily="18" charset="-128"/>
              </a:rPr>
              <a:t>傾聴で必要な内容についてひとつひとつ説明する。</a:t>
            </a:r>
            <a:endParaRPr lang="en-US" altLang="ja-JP" dirty="0">
              <a:ea typeface="ＭＳ Ｐ明朝" pitchFamily="18" charset="-128"/>
            </a:endParaRPr>
          </a:p>
        </p:txBody>
      </p:sp>
    </p:spTree>
    <p:extLst>
      <p:ext uri="{BB962C8B-B14F-4D97-AF65-F5344CB8AC3E}">
        <p14:creationId xmlns:p14="http://schemas.microsoft.com/office/powerpoint/2010/main" val="473249272"/>
      </p:ext>
    </p:extLst>
  </p:cSld>
  <p:clrMapOvr>
    <a:overrideClrMapping bg1="lt1" tx1="dk1" bg2="lt2" tx2="dk2" accent1="accent1" accent2="accent2" accent3="accent3" accent4="accent4" accent5="accent5" accent6="accent6" hlink="hlink" folHlink="folHlink"/>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lang="ja-JP" altLang="en-US" b="0" dirty="0">
                <a:ea typeface="ＭＳ Ｐ明朝" pitchFamily="18" charset="-128"/>
              </a:rPr>
              <a:t>全員でＡさんの面談をしてみましょうを読んで確認する。</a:t>
            </a:r>
            <a:endParaRPr lang="en-US" altLang="ja-JP" b="0" dirty="0">
              <a:ea typeface="ＭＳ Ｐ明朝" pitchFamily="18" charset="-128"/>
            </a:endParaRPr>
          </a:p>
          <a:p>
            <a:r>
              <a:rPr lang="ja-JP" altLang="en-US" b="0" dirty="0">
                <a:ea typeface="ＭＳ Ｐ明朝" pitchFamily="18" charset="-128"/>
              </a:rPr>
              <a:t>上司役をする人に手をあげてもらい、事例の「</a:t>
            </a:r>
            <a:r>
              <a:rPr lang="en-US" altLang="ja-JP" b="0" dirty="0">
                <a:ea typeface="ＭＳ Ｐ明朝" pitchFamily="18" charset="-128"/>
              </a:rPr>
              <a:t>A</a:t>
            </a:r>
            <a:r>
              <a:rPr lang="ja-JP" altLang="en-US" b="0" dirty="0">
                <a:ea typeface="ＭＳ Ｐ明朝" pitchFamily="18" charset="-128"/>
              </a:rPr>
              <a:t>さんのようす」は見ないように伝える。</a:t>
            </a:r>
          </a:p>
          <a:p>
            <a:r>
              <a:rPr lang="ja-JP" altLang="en-US" b="0" dirty="0">
                <a:ea typeface="ＭＳ Ｐ明朝" pitchFamily="18" charset="-128"/>
              </a:rPr>
              <a:t>観察者はフィードバックシートに書き込み、あとでフィードバックする役割であることを伝える。</a:t>
            </a:r>
            <a:endParaRPr lang="en-US" altLang="ja-JP" b="0" dirty="0">
              <a:ea typeface="ＭＳ Ｐ明朝" pitchFamily="18" charset="-128"/>
            </a:endParaRPr>
          </a:p>
          <a:p>
            <a:r>
              <a:rPr lang="ja-JP" altLang="en-US" b="0" dirty="0">
                <a:ea typeface="ＭＳ Ｐ明朝" pitchFamily="18" charset="-128"/>
              </a:rPr>
              <a:t>部下役は「Ａさんのようす」を黙読し、役になりきる。（見ながら上司の質問に答える）</a:t>
            </a:r>
          </a:p>
        </p:txBody>
      </p:sp>
      <p:sp>
        <p:nvSpPr>
          <p:cNvPr id="4" name="スライド番号プレースホルダー 3"/>
          <p:cNvSpPr>
            <a:spLocks noGrp="1"/>
          </p:cNvSpPr>
          <p:nvPr>
            <p:ph type="sldNum" sz="quarter" idx="5"/>
          </p:nvPr>
        </p:nvSpPr>
        <p:spPr/>
        <p:txBody>
          <a:bodyPr/>
          <a:lstStyle/>
          <a:p>
            <a:pPr>
              <a:defRPr/>
            </a:pPr>
            <a:fld id="{E8E23A2E-882A-4F74-95C7-D44ED488375F}" type="slidenum">
              <a:rPr lang="en-US" altLang="ja-JP" smtClean="0"/>
              <a:pPr>
                <a:defRPr/>
              </a:pPr>
              <a:t>39</a:t>
            </a:fld>
            <a:endParaRPr lang="en-US" altLang="ja-JP"/>
          </a:p>
        </p:txBody>
      </p:sp>
    </p:spTree>
    <p:extLst>
      <p:ext uri="{BB962C8B-B14F-4D97-AF65-F5344CB8AC3E}">
        <p14:creationId xmlns:p14="http://schemas.microsoft.com/office/powerpoint/2010/main" val="3142247178"/>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アニメーションで</a:t>
            </a:r>
            <a:r>
              <a:rPr kumimoji="1" lang="en-US" altLang="ja-JP" dirty="0"/>
              <a:t>5</a:t>
            </a:r>
            <a:r>
              <a:rPr kumimoji="1" lang="ja-JP" altLang="en-US" dirty="0"/>
              <a:t>分かけて下に落ちる。</a:t>
            </a:r>
            <a:endParaRPr kumimoji="1" lang="en-US" altLang="ja-JP" dirty="0"/>
          </a:p>
          <a:p>
            <a:r>
              <a:rPr kumimoji="1" lang="ja-JP" altLang="en-US" dirty="0"/>
              <a:t>対面の研修では、スクリーンに映し出すと全員が時間を意識することができる。</a:t>
            </a:r>
          </a:p>
        </p:txBody>
      </p:sp>
      <p:sp>
        <p:nvSpPr>
          <p:cNvPr id="4" name="スライド番号プレースホルダー 3"/>
          <p:cNvSpPr>
            <a:spLocks noGrp="1"/>
          </p:cNvSpPr>
          <p:nvPr>
            <p:ph type="sldNum" sz="quarter" idx="5"/>
          </p:nvPr>
        </p:nvSpPr>
        <p:spPr/>
        <p:txBody>
          <a:bodyPr/>
          <a:lstStyle/>
          <a:p>
            <a:pPr>
              <a:defRPr/>
            </a:pPr>
            <a:fld id="{E8E23A2E-882A-4F74-95C7-D44ED488375F}" type="slidenum">
              <a:rPr lang="en-US" altLang="ja-JP" smtClean="0"/>
              <a:pPr>
                <a:defRPr/>
              </a:pPr>
              <a:t>40</a:t>
            </a:fld>
            <a:endParaRPr lang="en-US" altLang="ja-JP"/>
          </a:p>
        </p:txBody>
      </p:sp>
    </p:spTree>
    <p:extLst>
      <p:ext uri="{BB962C8B-B14F-4D97-AF65-F5344CB8AC3E}">
        <p14:creationId xmlns:p14="http://schemas.microsoft.com/office/powerpoint/2010/main" val="3172000764"/>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a:t>A</a:t>
            </a:r>
            <a:r>
              <a:rPr kumimoji="1" lang="ja-JP" altLang="en-US" dirty="0"/>
              <a:t>さんの詳しい様子</a:t>
            </a:r>
            <a:endParaRPr kumimoji="1" lang="en-US" altLang="ja-JP" dirty="0"/>
          </a:p>
          <a:p>
            <a:r>
              <a:rPr kumimoji="1" lang="ja-JP" altLang="en-US" dirty="0"/>
              <a:t>ここを説明することはほぼない。</a:t>
            </a:r>
            <a:br>
              <a:rPr kumimoji="1" lang="en-US" altLang="ja-JP" dirty="0"/>
            </a:br>
            <a:r>
              <a:rPr kumimoji="1" lang="ja-JP" altLang="en-US" dirty="0"/>
              <a:t>部下役をする人のシナリオとして使用する。</a:t>
            </a:r>
            <a:endParaRPr kumimoji="1" lang="en-US" altLang="ja-JP" dirty="0"/>
          </a:p>
          <a:p>
            <a:r>
              <a:rPr kumimoji="1" lang="ja-JP" altLang="en-US" dirty="0"/>
              <a:t>余裕があれば、ふりかえりの時間を取る時に、</a:t>
            </a:r>
            <a:endParaRPr kumimoji="1" lang="en-US" altLang="ja-JP" dirty="0"/>
          </a:p>
          <a:p>
            <a:r>
              <a:rPr kumimoji="1" lang="ja-JP" altLang="en-US" dirty="0"/>
              <a:t>「上司役をした方、どれだけ聞きとることができたか確認してみましょう。」という場合がある。</a:t>
            </a:r>
            <a:endParaRPr kumimoji="1" lang="en-US" altLang="ja-JP" dirty="0"/>
          </a:p>
        </p:txBody>
      </p:sp>
      <p:sp>
        <p:nvSpPr>
          <p:cNvPr id="4" name="スライド番号プレースホルダー 3"/>
          <p:cNvSpPr>
            <a:spLocks noGrp="1"/>
          </p:cNvSpPr>
          <p:nvPr>
            <p:ph type="sldNum" sz="quarter" idx="5"/>
          </p:nvPr>
        </p:nvSpPr>
        <p:spPr/>
        <p:txBody>
          <a:bodyPr/>
          <a:lstStyle/>
          <a:p>
            <a:pPr>
              <a:defRPr/>
            </a:pPr>
            <a:fld id="{E8E23A2E-882A-4F74-95C7-D44ED488375F}" type="slidenum">
              <a:rPr lang="en-US" altLang="ja-JP" smtClean="0"/>
              <a:pPr>
                <a:defRPr/>
              </a:pPr>
              <a:t>41</a:t>
            </a:fld>
            <a:endParaRPr lang="en-US" altLang="ja-JP"/>
          </a:p>
        </p:txBody>
      </p:sp>
    </p:spTree>
    <p:extLst>
      <p:ext uri="{BB962C8B-B14F-4D97-AF65-F5344CB8AC3E}">
        <p14:creationId xmlns:p14="http://schemas.microsoft.com/office/powerpoint/2010/main" val="4116978640"/>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lang="ja-JP" altLang="en-US" b="0" dirty="0">
                <a:ea typeface="ＭＳ Ｐ明朝" pitchFamily="18" charset="-128"/>
              </a:rPr>
              <a:t>全員で</a:t>
            </a:r>
            <a:r>
              <a:rPr lang="en-US" altLang="ja-JP" b="0" dirty="0">
                <a:ea typeface="ＭＳ Ｐ明朝" pitchFamily="18" charset="-128"/>
              </a:rPr>
              <a:t>B</a:t>
            </a:r>
            <a:r>
              <a:rPr lang="ja-JP" altLang="en-US" b="0" dirty="0">
                <a:ea typeface="ＭＳ Ｐ明朝" pitchFamily="18" charset="-128"/>
              </a:rPr>
              <a:t>さんの面談をしてみましょうを読んで確認する。</a:t>
            </a:r>
            <a:endParaRPr lang="en-US" altLang="ja-JP" b="0" dirty="0">
              <a:ea typeface="ＭＳ Ｐ明朝" pitchFamily="18" charset="-128"/>
            </a:endParaRPr>
          </a:p>
          <a:p>
            <a:r>
              <a:rPr lang="ja-JP" altLang="en-US" b="0" dirty="0">
                <a:ea typeface="ＭＳ Ｐ明朝" pitchFamily="18" charset="-128"/>
              </a:rPr>
              <a:t>上司役をする人に手をあげてもらい、事例の「</a:t>
            </a:r>
            <a:r>
              <a:rPr lang="en-US" altLang="ja-JP" b="0" dirty="0">
                <a:ea typeface="ＭＳ Ｐ明朝" pitchFamily="18" charset="-128"/>
              </a:rPr>
              <a:t>B</a:t>
            </a:r>
            <a:r>
              <a:rPr lang="ja-JP" altLang="en-US" b="0" dirty="0">
                <a:ea typeface="ＭＳ Ｐ明朝" pitchFamily="18" charset="-128"/>
              </a:rPr>
              <a:t>さんのようす」は見ないように伝える。</a:t>
            </a:r>
          </a:p>
          <a:p>
            <a:r>
              <a:rPr lang="ja-JP" altLang="en-US" b="0" dirty="0">
                <a:ea typeface="ＭＳ Ｐ明朝" pitchFamily="18" charset="-128"/>
              </a:rPr>
              <a:t>観察者はフィードバックシートに書き込み、あとでフィードバックする役割であることを伝える。</a:t>
            </a:r>
            <a:endParaRPr lang="en-US" altLang="ja-JP" b="0" dirty="0">
              <a:ea typeface="ＭＳ Ｐ明朝" pitchFamily="18" charset="-128"/>
            </a:endParaRPr>
          </a:p>
          <a:p>
            <a:r>
              <a:rPr lang="ja-JP" altLang="en-US" b="0" dirty="0">
                <a:ea typeface="ＭＳ Ｐ明朝" pitchFamily="18" charset="-128"/>
              </a:rPr>
              <a:t>部下役は「</a:t>
            </a:r>
            <a:r>
              <a:rPr lang="en-US" altLang="ja-JP" b="0" dirty="0">
                <a:ea typeface="ＭＳ Ｐ明朝" pitchFamily="18" charset="-128"/>
              </a:rPr>
              <a:t>B</a:t>
            </a:r>
            <a:r>
              <a:rPr lang="ja-JP" altLang="en-US" b="0" dirty="0">
                <a:ea typeface="ＭＳ Ｐ明朝" pitchFamily="18" charset="-128"/>
              </a:rPr>
              <a:t>さんのようす」を黙読し、役になりきる。（見ながら上司の質問に答える）</a:t>
            </a:r>
          </a:p>
          <a:p>
            <a:endParaRPr kumimoji="1" lang="ja-JP" altLang="en-US" dirty="0"/>
          </a:p>
        </p:txBody>
      </p:sp>
      <p:sp>
        <p:nvSpPr>
          <p:cNvPr id="4" name="スライド番号プレースホルダー 3"/>
          <p:cNvSpPr>
            <a:spLocks noGrp="1"/>
          </p:cNvSpPr>
          <p:nvPr>
            <p:ph type="sldNum" sz="quarter" idx="5"/>
          </p:nvPr>
        </p:nvSpPr>
        <p:spPr/>
        <p:txBody>
          <a:bodyPr/>
          <a:lstStyle/>
          <a:p>
            <a:pPr>
              <a:defRPr/>
            </a:pPr>
            <a:fld id="{E8E23A2E-882A-4F74-95C7-D44ED488375F}" type="slidenum">
              <a:rPr lang="en-US" altLang="ja-JP" smtClean="0"/>
              <a:pPr>
                <a:defRPr/>
              </a:pPr>
              <a:t>42</a:t>
            </a:fld>
            <a:endParaRPr lang="en-US" altLang="ja-JP"/>
          </a:p>
        </p:txBody>
      </p:sp>
    </p:spTree>
    <p:extLst>
      <p:ext uri="{BB962C8B-B14F-4D97-AF65-F5344CB8AC3E}">
        <p14:creationId xmlns:p14="http://schemas.microsoft.com/office/powerpoint/2010/main" val="3179397592"/>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アニメーションで</a:t>
            </a:r>
            <a:r>
              <a:rPr kumimoji="1" lang="en-US" altLang="ja-JP" dirty="0"/>
              <a:t>5</a:t>
            </a:r>
            <a:r>
              <a:rPr kumimoji="1" lang="ja-JP" altLang="en-US" dirty="0"/>
              <a:t>分かけて下に落ちる。</a:t>
            </a:r>
            <a:endParaRPr kumimoji="1" lang="en-US" altLang="ja-JP" dirty="0"/>
          </a:p>
          <a:p>
            <a:r>
              <a:rPr kumimoji="1" lang="ja-JP" altLang="en-US" dirty="0"/>
              <a:t>対面の研修では、スクリーンに映し出すと全員が時間を意識することができる。</a:t>
            </a:r>
          </a:p>
          <a:p>
            <a:endParaRPr kumimoji="1" lang="ja-JP" altLang="en-US" dirty="0"/>
          </a:p>
        </p:txBody>
      </p:sp>
      <p:sp>
        <p:nvSpPr>
          <p:cNvPr id="4" name="スライド番号プレースホルダー 3"/>
          <p:cNvSpPr>
            <a:spLocks noGrp="1"/>
          </p:cNvSpPr>
          <p:nvPr>
            <p:ph type="sldNum" sz="quarter" idx="5"/>
          </p:nvPr>
        </p:nvSpPr>
        <p:spPr/>
        <p:txBody>
          <a:bodyPr/>
          <a:lstStyle/>
          <a:p>
            <a:pPr>
              <a:defRPr/>
            </a:pPr>
            <a:fld id="{E8E23A2E-882A-4F74-95C7-D44ED488375F}" type="slidenum">
              <a:rPr lang="en-US" altLang="ja-JP" smtClean="0"/>
              <a:pPr>
                <a:defRPr/>
              </a:pPr>
              <a:t>43</a:t>
            </a:fld>
            <a:endParaRPr lang="en-US" altLang="ja-JP"/>
          </a:p>
        </p:txBody>
      </p:sp>
    </p:spTree>
    <p:extLst>
      <p:ext uri="{BB962C8B-B14F-4D97-AF65-F5344CB8AC3E}">
        <p14:creationId xmlns:p14="http://schemas.microsoft.com/office/powerpoint/2010/main" val="108377878"/>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部下役をする人のシナリオとして使用する。</a:t>
            </a:r>
            <a:endParaRPr kumimoji="1" lang="en-US" altLang="ja-JP" dirty="0"/>
          </a:p>
          <a:p>
            <a:r>
              <a:rPr kumimoji="1" lang="ja-JP" altLang="en-US" dirty="0"/>
              <a:t>余裕があれば、ふりかえりの時間を取る時に、</a:t>
            </a:r>
            <a:endParaRPr kumimoji="1" lang="en-US" altLang="ja-JP" dirty="0"/>
          </a:p>
          <a:p>
            <a:r>
              <a:rPr kumimoji="1" lang="ja-JP" altLang="en-US" dirty="0"/>
              <a:t>「上司役をした方、どれだけ聞きとることができたか確認してみましょう。」という場合がある。</a:t>
            </a:r>
            <a:endParaRPr kumimoji="1" lang="en-US" altLang="ja-JP" dirty="0"/>
          </a:p>
          <a:p>
            <a:endParaRPr kumimoji="1" lang="ja-JP" altLang="en-US" dirty="0"/>
          </a:p>
        </p:txBody>
      </p:sp>
      <p:sp>
        <p:nvSpPr>
          <p:cNvPr id="4" name="スライド番号プレースホルダー 3"/>
          <p:cNvSpPr>
            <a:spLocks noGrp="1"/>
          </p:cNvSpPr>
          <p:nvPr>
            <p:ph type="sldNum" sz="quarter" idx="5"/>
          </p:nvPr>
        </p:nvSpPr>
        <p:spPr/>
        <p:txBody>
          <a:bodyPr/>
          <a:lstStyle/>
          <a:p>
            <a:pPr>
              <a:defRPr/>
            </a:pPr>
            <a:fld id="{E8E23A2E-882A-4F74-95C7-D44ED488375F}" type="slidenum">
              <a:rPr lang="en-US" altLang="ja-JP" smtClean="0"/>
              <a:pPr>
                <a:defRPr/>
              </a:pPr>
              <a:t>44</a:t>
            </a:fld>
            <a:endParaRPr lang="en-US" altLang="ja-JP"/>
          </a:p>
        </p:txBody>
      </p:sp>
    </p:spTree>
    <p:extLst>
      <p:ext uri="{BB962C8B-B14F-4D97-AF65-F5344CB8AC3E}">
        <p14:creationId xmlns:p14="http://schemas.microsoft.com/office/powerpoint/2010/main" val="2851691500"/>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lang="ja-JP" altLang="en-US" b="0" dirty="0">
                <a:ea typeface="ＭＳ Ｐ明朝" pitchFamily="18" charset="-128"/>
              </a:rPr>
              <a:t>全員で</a:t>
            </a:r>
            <a:r>
              <a:rPr lang="en-US" altLang="ja-JP" b="0" dirty="0">
                <a:ea typeface="ＭＳ Ｐ明朝" pitchFamily="18" charset="-128"/>
              </a:rPr>
              <a:t>C</a:t>
            </a:r>
            <a:r>
              <a:rPr lang="ja-JP" altLang="en-US" b="0" dirty="0">
                <a:ea typeface="ＭＳ Ｐ明朝" pitchFamily="18" charset="-128"/>
              </a:rPr>
              <a:t>さんの面談をしてみましょうを読んで確認する。</a:t>
            </a:r>
            <a:endParaRPr lang="en-US" altLang="ja-JP" b="0" dirty="0">
              <a:ea typeface="ＭＳ Ｐ明朝" pitchFamily="18" charset="-128"/>
            </a:endParaRPr>
          </a:p>
          <a:p>
            <a:r>
              <a:rPr lang="ja-JP" altLang="en-US" b="0" dirty="0">
                <a:ea typeface="ＭＳ Ｐ明朝" pitchFamily="18" charset="-128"/>
              </a:rPr>
              <a:t>上司役をする人に手をあげてもらい、事例の「</a:t>
            </a:r>
            <a:r>
              <a:rPr lang="en-US" altLang="ja-JP" b="0" dirty="0">
                <a:ea typeface="ＭＳ Ｐ明朝" pitchFamily="18" charset="-128"/>
              </a:rPr>
              <a:t>C</a:t>
            </a:r>
            <a:r>
              <a:rPr lang="ja-JP" altLang="en-US" b="0" dirty="0">
                <a:ea typeface="ＭＳ Ｐ明朝" pitchFamily="18" charset="-128"/>
              </a:rPr>
              <a:t>さんのようす」は見ないように伝える。</a:t>
            </a:r>
          </a:p>
          <a:p>
            <a:r>
              <a:rPr lang="ja-JP" altLang="en-US" b="0" dirty="0">
                <a:ea typeface="ＭＳ Ｐ明朝" pitchFamily="18" charset="-128"/>
              </a:rPr>
              <a:t>観察者はフィードバックシートに書き込み、あとでフィードバックする役割であることを伝える。</a:t>
            </a:r>
            <a:endParaRPr lang="en-US" altLang="ja-JP" b="0" dirty="0">
              <a:ea typeface="ＭＳ Ｐ明朝" pitchFamily="18" charset="-128"/>
            </a:endParaRPr>
          </a:p>
          <a:p>
            <a:r>
              <a:rPr lang="ja-JP" altLang="en-US" b="0" dirty="0">
                <a:ea typeface="ＭＳ Ｐ明朝" pitchFamily="18" charset="-128"/>
              </a:rPr>
              <a:t>部下役は「</a:t>
            </a:r>
            <a:r>
              <a:rPr lang="en-US" altLang="ja-JP" b="0" dirty="0">
                <a:ea typeface="ＭＳ Ｐ明朝" pitchFamily="18" charset="-128"/>
              </a:rPr>
              <a:t>C</a:t>
            </a:r>
            <a:r>
              <a:rPr lang="ja-JP" altLang="en-US" b="0" dirty="0">
                <a:ea typeface="ＭＳ Ｐ明朝" pitchFamily="18" charset="-128"/>
              </a:rPr>
              <a:t>さんのようす」を黙読し、役になりきる。（見ながら上司の質問に答える）</a:t>
            </a:r>
          </a:p>
          <a:p>
            <a:endParaRPr kumimoji="1" lang="ja-JP" altLang="en-US" dirty="0"/>
          </a:p>
        </p:txBody>
      </p:sp>
      <p:sp>
        <p:nvSpPr>
          <p:cNvPr id="4" name="スライド番号プレースホルダー 3"/>
          <p:cNvSpPr>
            <a:spLocks noGrp="1"/>
          </p:cNvSpPr>
          <p:nvPr>
            <p:ph type="sldNum" sz="quarter" idx="5"/>
          </p:nvPr>
        </p:nvSpPr>
        <p:spPr/>
        <p:txBody>
          <a:bodyPr/>
          <a:lstStyle/>
          <a:p>
            <a:pPr>
              <a:defRPr/>
            </a:pPr>
            <a:fld id="{E8E23A2E-882A-4F74-95C7-D44ED488375F}" type="slidenum">
              <a:rPr lang="en-US" altLang="ja-JP" smtClean="0"/>
              <a:pPr>
                <a:defRPr/>
              </a:pPr>
              <a:t>45</a:t>
            </a:fld>
            <a:endParaRPr lang="en-US" altLang="ja-JP"/>
          </a:p>
        </p:txBody>
      </p:sp>
    </p:spTree>
    <p:extLst>
      <p:ext uri="{BB962C8B-B14F-4D97-AF65-F5344CB8AC3E}">
        <p14:creationId xmlns:p14="http://schemas.microsoft.com/office/powerpoint/2010/main" val="83151969"/>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アニメーションで</a:t>
            </a:r>
            <a:r>
              <a:rPr kumimoji="1" lang="en-US" altLang="ja-JP" dirty="0"/>
              <a:t>5</a:t>
            </a:r>
            <a:r>
              <a:rPr kumimoji="1" lang="ja-JP" altLang="en-US" dirty="0"/>
              <a:t>分かけて下に落ちる。</a:t>
            </a:r>
            <a:endParaRPr kumimoji="1" lang="en-US" altLang="ja-JP" dirty="0"/>
          </a:p>
          <a:p>
            <a:r>
              <a:rPr kumimoji="1" lang="ja-JP" altLang="en-US" dirty="0"/>
              <a:t>対面の研修では、スクリーンに映し出すと全員が時間を意識することができる。</a:t>
            </a:r>
          </a:p>
          <a:p>
            <a:endParaRPr kumimoji="1" lang="ja-JP" altLang="en-US" dirty="0"/>
          </a:p>
        </p:txBody>
      </p:sp>
      <p:sp>
        <p:nvSpPr>
          <p:cNvPr id="4" name="スライド番号プレースホルダー 3"/>
          <p:cNvSpPr>
            <a:spLocks noGrp="1"/>
          </p:cNvSpPr>
          <p:nvPr>
            <p:ph type="sldNum" sz="quarter" idx="5"/>
          </p:nvPr>
        </p:nvSpPr>
        <p:spPr/>
        <p:txBody>
          <a:bodyPr/>
          <a:lstStyle/>
          <a:p>
            <a:pPr>
              <a:defRPr/>
            </a:pPr>
            <a:fld id="{E8E23A2E-882A-4F74-95C7-D44ED488375F}" type="slidenum">
              <a:rPr lang="en-US" altLang="ja-JP" smtClean="0"/>
              <a:pPr>
                <a:defRPr/>
              </a:pPr>
              <a:t>46</a:t>
            </a:fld>
            <a:endParaRPr lang="en-US" altLang="ja-JP"/>
          </a:p>
        </p:txBody>
      </p:sp>
    </p:spTree>
    <p:extLst>
      <p:ext uri="{BB962C8B-B14F-4D97-AF65-F5344CB8AC3E}">
        <p14:creationId xmlns:p14="http://schemas.microsoft.com/office/powerpoint/2010/main" val="1151775564"/>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92075" y="746125"/>
            <a:ext cx="6623050" cy="3725863"/>
          </a:xfrm>
        </p:spPr>
      </p:sp>
      <p:sp>
        <p:nvSpPr>
          <p:cNvPr id="3" name="ノート プレースホルダー 2"/>
          <p:cNvSpPr>
            <a:spLocks noGrp="1"/>
          </p:cNvSpPr>
          <p:nvPr>
            <p:ph type="body" idx="1"/>
          </p:nvPr>
        </p:nvSpPr>
        <p:spPr/>
        <p:txBody>
          <a:bodyPr/>
          <a:lstStyle/>
          <a:p>
            <a:r>
              <a:rPr kumimoji="1" lang="ja-JP" altLang="en-US" dirty="0"/>
              <a:t>部下役をする人のシナリオとして使用する。</a:t>
            </a:r>
            <a:endParaRPr kumimoji="1" lang="en-US" altLang="ja-JP" dirty="0"/>
          </a:p>
          <a:p>
            <a:r>
              <a:rPr kumimoji="1" lang="ja-JP" altLang="en-US" dirty="0"/>
              <a:t>余裕があれば、ふりかえりの時間を取る時に、</a:t>
            </a:r>
            <a:endParaRPr kumimoji="1" lang="en-US" altLang="ja-JP" dirty="0"/>
          </a:p>
          <a:p>
            <a:r>
              <a:rPr kumimoji="1" lang="ja-JP" altLang="en-US" dirty="0"/>
              <a:t>「上司役をした方、どれだけ聞きとることができたか確認してみましょう。」という場合がある。</a:t>
            </a:r>
            <a:endParaRPr kumimoji="1" lang="en-US" altLang="ja-JP" dirty="0"/>
          </a:p>
          <a:p>
            <a:endParaRPr kumimoji="1" lang="ja-JP" altLang="en-US" dirty="0"/>
          </a:p>
        </p:txBody>
      </p:sp>
      <p:sp>
        <p:nvSpPr>
          <p:cNvPr id="4" name="スライド番号プレースホルダー 3"/>
          <p:cNvSpPr>
            <a:spLocks noGrp="1"/>
          </p:cNvSpPr>
          <p:nvPr>
            <p:ph type="sldNum" sz="quarter" idx="10"/>
          </p:nvPr>
        </p:nvSpPr>
        <p:spPr/>
        <p:txBody>
          <a:bodyPr/>
          <a:lstStyle/>
          <a:p>
            <a:pPr>
              <a:defRPr/>
            </a:pPr>
            <a:fld id="{E8E23A2E-882A-4F74-95C7-D44ED488375F}" type="slidenum">
              <a:rPr lang="en-US" altLang="ja-JP" smtClean="0"/>
              <a:pPr>
                <a:defRPr/>
              </a:pPr>
              <a:t>47</a:t>
            </a:fld>
            <a:endParaRPr lang="en-US" altLang="ja-JP"/>
          </a:p>
        </p:txBody>
      </p:sp>
    </p:spTree>
    <p:extLst>
      <p:ext uri="{BB962C8B-B14F-4D97-AF65-F5344CB8AC3E}">
        <p14:creationId xmlns:p14="http://schemas.microsoft.com/office/powerpoint/2010/main" val="2425758463"/>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ふりかえりの際のヒント　話合って欲しい内容</a:t>
            </a:r>
            <a:endParaRPr kumimoji="1" lang="en-US" altLang="ja-JP" dirty="0"/>
          </a:p>
          <a:p>
            <a:r>
              <a:rPr kumimoji="1" lang="ja-JP" altLang="en-US" dirty="0"/>
              <a:t>ロールプレイをやってみての感想について自由に話す。</a:t>
            </a:r>
          </a:p>
        </p:txBody>
      </p:sp>
      <p:sp>
        <p:nvSpPr>
          <p:cNvPr id="4" name="スライド番号プレースホルダー 3"/>
          <p:cNvSpPr>
            <a:spLocks noGrp="1"/>
          </p:cNvSpPr>
          <p:nvPr>
            <p:ph type="sldNum" sz="quarter" idx="5"/>
          </p:nvPr>
        </p:nvSpPr>
        <p:spPr/>
        <p:txBody>
          <a:bodyPr/>
          <a:lstStyle/>
          <a:p>
            <a:pPr>
              <a:defRPr/>
            </a:pPr>
            <a:fld id="{E8E23A2E-882A-4F74-95C7-D44ED488375F}" type="slidenum">
              <a:rPr lang="en-US" altLang="ja-JP" smtClean="0"/>
              <a:pPr>
                <a:defRPr/>
              </a:pPr>
              <a:t>48</a:t>
            </a:fld>
            <a:endParaRPr lang="en-US" altLang="ja-JP"/>
          </a:p>
        </p:txBody>
      </p:sp>
    </p:spTree>
    <p:extLst>
      <p:ext uri="{BB962C8B-B14F-4D97-AF65-F5344CB8AC3E}">
        <p14:creationId xmlns:p14="http://schemas.microsoft.com/office/powerpoint/2010/main" val="507784674"/>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kumimoji="1" lang="ja-JP" altLang="en-US" dirty="0"/>
              <a:t>ふりかえりの際のヒント　話合って欲しい内容</a:t>
            </a:r>
            <a:endParaRPr kumimoji="1" lang="en-US" altLang="ja-JP" dirty="0"/>
          </a:p>
          <a:p>
            <a:pPr marL="0" marR="0" lvl="0" indent="0" algn="l" defTabSz="914400" rtl="0" eaLnBrk="0" fontAlgn="base" latinLnBrk="0" hangingPunct="0">
              <a:lnSpc>
                <a:spcPct val="100000"/>
              </a:lnSpc>
              <a:spcBef>
                <a:spcPct val="30000"/>
              </a:spcBef>
              <a:spcAft>
                <a:spcPct val="0"/>
              </a:spcAft>
              <a:buClrTx/>
              <a:buSzTx/>
              <a:buFontTx/>
              <a:buNone/>
              <a:tabLst/>
              <a:defRPr/>
            </a:pPr>
            <a:r>
              <a:rPr kumimoji="1" lang="ja-JP" altLang="en-US" dirty="0"/>
              <a:t>話しやすいと感じた言葉かけ、しぐさ、表情</a:t>
            </a:r>
            <a:br>
              <a:rPr kumimoji="1" lang="en-US" altLang="ja-JP" dirty="0"/>
            </a:br>
            <a:r>
              <a:rPr kumimoji="1" lang="ja-JP" altLang="en-US" dirty="0"/>
              <a:t>話しにくいと感じた言葉かけ、しぐさ、表情</a:t>
            </a:r>
            <a:endParaRPr kumimoji="1" lang="en-US" altLang="ja-JP" dirty="0"/>
          </a:p>
          <a:p>
            <a:endParaRPr kumimoji="1" lang="ja-JP" altLang="en-US" dirty="0"/>
          </a:p>
        </p:txBody>
      </p:sp>
      <p:sp>
        <p:nvSpPr>
          <p:cNvPr id="4" name="スライド番号プレースホルダー 3"/>
          <p:cNvSpPr>
            <a:spLocks noGrp="1"/>
          </p:cNvSpPr>
          <p:nvPr>
            <p:ph type="sldNum" sz="quarter" idx="5"/>
          </p:nvPr>
        </p:nvSpPr>
        <p:spPr/>
        <p:txBody>
          <a:bodyPr/>
          <a:lstStyle/>
          <a:p>
            <a:pPr>
              <a:defRPr/>
            </a:pPr>
            <a:fld id="{E8E23A2E-882A-4F74-95C7-D44ED488375F}" type="slidenum">
              <a:rPr lang="en-US" altLang="ja-JP" smtClean="0"/>
              <a:pPr>
                <a:defRPr/>
              </a:pPr>
              <a:t>49</a:t>
            </a:fld>
            <a:endParaRPr lang="en-US" altLang="ja-JP"/>
          </a:p>
        </p:txBody>
      </p:sp>
    </p:spTree>
    <p:extLst>
      <p:ext uri="{BB962C8B-B14F-4D97-AF65-F5344CB8AC3E}">
        <p14:creationId xmlns:p14="http://schemas.microsoft.com/office/powerpoint/2010/main" val="4278107460"/>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kumimoji="1" lang="ja-JP" altLang="en-US" dirty="0"/>
              <a:t>ふりかえりの際のヒント　話合って欲しい内容</a:t>
            </a:r>
            <a:endParaRPr kumimoji="1" lang="en-US" altLang="ja-JP" dirty="0"/>
          </a:p>
          <a:p>
            <a:r>
              <a:rPr kumimoji="1" lang="ja-JP" altLang="en-US" dirty="0"/>
              <a:t>うまくいったところを確認する。</a:t>
            </a:r>
            <a:endParaRPr kumimoji="1" lang="en-US" altLang="ja-JP" dirty="0"/>
          </a:p>
          <a:p>
            <a:r>
              <a:rPr kumimoji="1" lang="ja-JP" altLang="en-US" dirty="0"/>
              <a:t>観察者からもらったフィードバックシートをもとに、自分の課題について記載する</a:t>
            </a:r>
            <a:endParaRPr kumimoji="1" lang="en-US" altLang="ja-JP" dirty="0"/>
          </a:p>
        </p:txBody>
      </p:sp>
      <p:sp>
        <p:nvSpPr>
          <p:cNvPr id="4" name="スライド番号プレースホルダー 3"/>
          <p:cNvSpPr>
            <a:spLocks noGrp="1"/>
          </p:cNvSpPr>
          <p:nvPr>
            <p:ph type="sldNum" sz="quarter" idx="5"/>
          </p:nvPr>
        </p:nvSpPr>
        <p:spPr/>
        <p:txBody>
          <a:bodyPr/>
          <a:lstStyle/>
          <a:p>
            <a:pPr>
              <a:defRPr/>
            </a:pPr>
            <a:fld id="{E8E23A2E-882A-4F74-95C7-D44ED488375F}" type="slidenum">
              <a:rPr lang="en-US" altLang="ja-JP" smtClean="0"/>
              <a:pPr>
                <a:defRPr/>
              </a:pPr>
              <a:t>50</a:t>
            </a:fld>
            <a:endParaRPr lang="en-US" altLang="ja-JP"/>
          </a:p>
        </p:txBody>
      </p:sp>
    </p:spTree>
    <p:extLst>
      <p:ext uri="{BB962C8B-B14F-4D97-AF65-F5344CB8AC3E}">
        <p14:creationId xmlns:p14="http://schemas.microsoft.com/office/powerpoint/2010/main" val="2029343080"/>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アニメーションで１０分かけて下に落ちる。</a:t>
            </a:r>
            <a:endParaRPr kumimoji="1" lang="en-US" altLang="ja-JP" dirty="0"/>
          </a:p>
          <a:p>
            <a:r>
              <a:rPr kumimoji="1" lang="ja-JP" altLang="en-US" dirty="0"/>
              <a:t>対面の研修では、スクリーンに映し出すと全員が時間を意識することができる。</a:t>
            </a:r>
          </a:p>
          <a:p>
            <a:endParaRPr kumimoji="1" lang="ja-JP" altLang="en-US" dirty="0"/>
          </a:p>
        </p:txBody>
      </p:sp>
      <p:sp>
        <p:nvSpPr>
          <p:cNvPr id="4" name="スライド番号プレースホルダー 3"/>
          <p:cNvSpPr>
            <a:spLocks noGrp="1"/>
          </p:cNvSpPr>
          <p:nvPr>
            <p:ph type="sldNum" sz="quarter" idx="5"/>
          </p:nvPr>
        </p:nvSpPr>
        <p:spPr/>
        <p:txBody>
          <a:bodyPr/>
          <a:lstStyle/>
          <a:p>
            <a:pPr>
              <a:defRPr/>
            </a:pPr>
            <a:fld id="{E8E23A2E-882A-4F74-95C7-D44ED488375F}" type="slidenum">
              <a:rPr lang="en-US" altLang="ja-JP" smtClean="0"/>
              <a:pPr>
                <a:defRPr/>
              </a:pPr>
              <a:t>51</a:t>
            </a:fld>
            <a:endParaRPr lang="en-US" altLang="ja-JP"/>
          </a:p>
        </p:txBody>
      </p:sp>
    </p:spTree>
    <p:extLst>
      <p:ext uri="{BB962C8B-B14F-4D97-AF65-F5344CB8AC3E}">
        <p14:creationId xmlns:p14="http://schemas.microsoft.com/office/powerpoint/2010/main" val="375344448"/>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休職・復職の支援</a:t>
            </a:r>
          </a:p>
        </p:txBody>
      </p:sp>
      <p:sp>
        <p:nvSpPr>
          <p:cNvPr id="4" name="スライド番号プレースホルダー 3"/>
          <p:cNvSpPr>
            <a:spLocks noGrp="1"/>
          </p:cNvSpPr>
          <p:nvPr>
            <p:ph type="sldNum" sz="quarter" idx="5"/>
          </p:nvPr>
        </p:nvSpPr>
        <p:spPr/>
        <p:txBody>
          <a:bodyPr/>
          <a:lstStyle/>
          <a:p>
            <a:pPr>
              <a:defRPr/>
            </a:pPr>
            <a:fld id="{E8E23A2E-882A-4F74-95C7-D44ED488375F}" type="slidenum">
              <a:rPr lang="en-US" altLang="ja-JP" smtClean="0"/>
              <a:pPr>
                <a:defRPr/>
              </a:pPr>
              <a:t>52</a:t>
            </a:fld>
            <a:endParaRPr lang="en-US" altLang="ja-JP"/>
          </a:p>
        </p:txBody>
      </p:sp>
    </p:spTree>
    <p:extLst>
      <p:ext uri="{BB962C8B-B14F-4D97-AF65-F5344CB8AC3E}">
        <p14:creationId xmlns:p14="http://schemas.microsoft.com/office/powerpoint/2010/main" val="2979873133"/>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休職時のチェックリスト</a:t>
            </a:r>
            <a:endParaRPr kumimoji="1" lang="en-US" altLang="ja-JP" dirty="0"/>
          </a:p>
          <a:p>
            <a:r>
              <a:rPr kumimoji="1" lang="ja-JP" altLang="en-US" dirty="0"/>
              <a:t>一般的なチェックリスト　会社によって、就業規則が異なるので実際に対応する時は就業規則を確認する。</a:t>
            </a:r>
          </a:p>
        </p:txBody>
      </p:sp>
      <p:sp>
        <p:nvSpPr>
          <p:cNvPr id="4" name="スライド番号プレースホルダー 3"/>
          <p:cNvSpPr>
            <a:spLocks noGrp="1"/>
          </p:cNvSpPr>
          <p:nvPr>
            <p:ph type="sldNum" sz="quarter" idx="5"/>
          </p:nvPr>
        </p:nvSpPr>
        <p:spPr/>
        <p:txBody>
          <a:bodyPr/>
          <a:lstStyle/>
          <a:p>
            <a:pPr>
              <a:defRPr/>
            </a:pPr>
            <a:fld id="{E8E23A2E-882A-4F74-95C7-D44ED488375F}" type="slidenum">
              <a:rPr lang="en-US" altLang="ja-JP" smtClean="0"/>
              <a:pPr>
                <a:defRPr/>
              </a:pPr>
              <a:t>53</a:t>
            </a:fld>
            <a:endParaRPr lang="en-US" altLang="ja-JP"/>
          </a:p>
        </p:txBody>
      </p:sp>
    </p:spTree>
    <p:extLst>
      <p:ext uri="{BB962C8B-B14F-4D97-AF65-F5344CB8AC3E}">
        <p14:creationId xmlns:p14="http://schemas.microsoft.com/office/powerpoint/2010/main" val="1629131265"/>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復職時のチェックリスト</a:t>
            </a:r>
            <a:endParaRPr kumimoji="1" lang="en-US" altLang="ja-JP" dirty="0"/>
          </a:p>
          <a:p>
            <a:r>
              <a:rPr kumimoji="1" lang="ja-JP" altLang="en-US" dirty="0"/>
              <a:t>一般的なチェックリスト　会社によって、就業規則が異なるので実際に対応する時は就業規則を確認する。</a:t>
            </a:r>
          </a:p>
          <a:p>
            <a:endParaRPr kumimoji="1" lang="ja-JP" altLang="en-US" dirty="0"/>
          </a:p>
        </p:txBody>
      </p:sp>
      <p:sp>
        <p:nvSpPr>
          <p:cNvPr id="4" name="スライド番号プレースホルダー 3"/>
          <p:cNvSpPr>
            <a:spLocks noGrp="1"/>
          </p:cNvSpPr>
          <p:nvPr>
            <p:ph type="sldNum" sz="quarter" idx="5"/>
          </p:nvPr>
        </p:nvSpPr>
        <p:spPr/>
        <p:txBody>
          <a:bodyPr/>
          <a:lstStyle/>
          <a:p>
            <a:pPr>
              <a:defRPr/>
            </a:pPr>
            <a:fld id="{E8E23A2E-882A-4F74-95C7-D44ED488375F}" type="slidenum">
              <a:rPr lang="en-US" altLang="ja-JP" smtClean="0"/>
              <a:pPr>
                <a:defRPr/>
              </a:pPr>
              <a:t>54</a:t>
            </a:fld>
            <a:endParaRPr lang="en-US" altLang="ja-JP"/>
          </a:p>
        </p:txBody>
      </p:sp>
    </p:spTree>
    <p:extLst>
      <p:ext uri="{BB962C8B-B14F-4D97-AF65-F5344CB8AC3E}">
        <p14:creationId xmlns:p14="http://schemas.microsoft.com/office/powerpoint/2010/main" val="642884776"/>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休職中に生活リズムが乱れてしまわないように記録する。</a:t>
            </a:r>
            <a:endParaRPr kumimoji="1" lang="en-US" altLang="ja-JP" dirty="0"/>
          </a:p>
          <a:p>
            <a:r>
              <a:rPr kumimoji="1" lang="ja-JP" altLang="en-US" dirty="0"/>
              <a:t>特に復職前は最低２週間はつけてもらい、出勤できる時間に起きて、</a:t>
            </a:r>
            <a:endParaRPr kumimoji="1" lang="en-US" altLang="ja-JP" dirty="0"/>
          </a:p>
          <a:p>
            <a:r>
              <a:rPr kumimoji="1" lang="ja-JP" altLang="en-US" dirty="0"/>
              <a:t>日中、仕事に相当する時間帯は何か決まったことができていることを確認する。</a:t>
            </a:r>
            <a:endParaRPr kumimoji="1" lang="en-US" altLang="ja-JP" dirty="0"/>
          </a:p>
          <a:p>
            <a:r>
              <a:rPr kumimoji="1" lang="ja-JP" altLang="en-US" dirty="0"/>
              <a:t>（図書館に通う、家事をする、散歩や運動など）</a:t>
            </a:r>
            <a:endParaRPr kumimoji="1" lang="en-US" altLang="ja-JP" dirty="0"/>
          </a:p>
          <a:p>
            <a:r>
              <a:rPr kumimoji="1" lang="ja-JP" altLang="en-US" dirty="0"/>
              <a:t>合わせて、自覚症状を顔の表情で記入する</a:t>
            </a:r>
          </a:p>
        </p:txBody>
      </p:sp>
      <p:sp>
        <p:nvSpPr>
          <p:cNvPr id="4" name="スライド番号プレースホルダー 3"/>
          <p:cNvSpPr>
            <a:spLocks noGrp="1"/>
          </p:cNvSpPr>
          <p:nvPr>
            <p:ph type="sldNum" sz="quarter" idx="5"/>
          </p:nvPr>
        </p:nvSpPr>
        <p:spPr/>
        <p:txBody>
          <a:bodyPr/>
          <a:lstStyle/>
          <a:p>
            <a:pPr>
              <a:defRPr/>
            </a:pPr>
            <a:fld id="{E8E23A2E-882A-4F74-95C7-D44ED488375F}" type="slidenum">
              <a:rPr lang="en-US" altLang="ja-JP" smtClean="0"/>
              <a:pPr>
                <a:defRPr/>
              </a:pPr>
              <a:t>55</a:t>
            </a:fld>
            <a:endParaRPr lang="en-US" altLang="ja-JP"/>
          </a:p>
        </p:txBody>
      </p:sp>
    </p:spTree>
    <p:extLst>
      <p:ext uri="{BB962C8B-B14F-4D97-AF65-F5344CB8AC3E}">
        <p14:creationId xmlns:p14="http://schemas.microsoft.com/office/powerpoint/2010/main" val="3524122512"/>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リワーク支援　</a:t>
            </a:r>
            <a:endParaRPr kumimoji="1" lang="en-US" altLang="ja-JP" dirty="0"/>
          </a:p>
          <a:p>
            <a:r>
              <a:rPr kumimoji="1" lang="ja-JP" altLang="en-US" dirty="0"/>
              <a:t>障がい者職業センターのリワーク　雇用保険が財源　公務員は利用不可</a:t>
            </a:r>
            <a:endParaRPr kumimoji="1" lang="en-US" altLang="ja-JP" dirty="0"/>
          </a:p>
          <a:p>
            <a:r>
              <a:rPr kumimoji="1" lang="ja-JP" altLang="en-US" dirty="0"/>
              <a:t>通所は無料　会社と本人、リワーク施設の３者契約になる。</a:t>
            </a:r>
            <a:endParaRPr kumimoji="1" lang="en-US" altLang="ja-JP" dirty="0"/>
          </a:p>
          <a:p>
            <a:r>
              <a:rPr kumimoji="1" lang="ja-JP" altLang="en-US" dirty="0"/>
              <a:t>クリニック併設のリワークプログラム　保険適応　自立支援法で負担軽減できる</a:t>
            </a:r>
            <a:endParaRPr kumimoji="1" lang="en-US" altLang="ja-JP" dirty="0"/>
          </a:p>
          <a:p>
            <a:r>
              <a:rPr kumimoji="1" lang="ja-JP" altLang="en-US" dirty="0"/>
              <a:t>就労移行支援や就労継続支援</a:t>
            </a:r>
            <a:r>
              <a:rPr kumimoji="1" lang="en-US" altLang="ja-JP" dirty="0"/>
              <a:t>B</a:t>
            </a:r>
            <a:r>
              <a:rPr kumimoji="1" lang="ja-JP" altLang="en-US" dirty="0"/>
              <a:t>型施設の一部はリワークプログラムを実施している場合がある。</a:t>
            </a:r>
            <a:endParaRPr kumimoji="1" lang="en-US" altLang="ja-JP" dirty="0"/>
          </a:p>
          <a:p>
            <a:r>
              <a:rPr kumimoji="1" lang="ja-JP" altLang="en-US" dirty="0"/>
              <a:t>（全ての施設で実施しているとは限らないので確認が必要）</a:t>
            </a:r>
            <a:endParaRPr kumimoji="1" lang="en-US" altLang="ja-JP" dirty="0"/>
          </a:p>
          <a:p>
            <a:r>
              <a:rPr kumimoji="1" lang="ja-JP" altLang="en-US" dirty="0"/>
              <a:t>通所する場合は役所の障がい福祉課で申請し、受給者証を取得する。</a:t>
            </a:r>
          </a:p>
        </p:txBody>
      </p:sp>
      <p:sp>
        <p:nvSpPr>
          <p:cNvPr id="4" name="スライド番号プレースホルダー 3"/>
          <p:cNvSpPr>
            <a:spLocks noGrp="1"/>
          </p:cNvSpPr>
          <p:nvPr>
            <p:ph type="sldNum" sz="quarter" idx="5"/>
          </p:nvPr>
        </p:nvSpPr>
        <p:spPr/>
        <p:txBody>
          <a:bodyPr/>
          <a:lstStyle/>
          <a:p>
            <a:pPr>
              <a:defRPr/>
            </a:pPr>
            <a:fld id="{E8E23A2E-882A-4F74-95C7-D44ED488375F}" type="slidenum">
              <a:rPr lang="en-US" altLang="ja-JP" smtClean="0"/>
              <a:pPr>
                <a:defRPr/>
              </a:pPr>
              <a:t>56</a:t>
            </a:fld>
            <a:endParaRPr lang="en-US" altLang="ja-JP"/>
          </a:p>
        </p:txBody>
      </p:sp>
    </p:spTree>
    <p:extLst>
      <p:ext uri="{BB962C8B-B14F-4D97-AF65-F5344CB8AC3E}">
        <p14:creationId xmlns:p14="http://schemas.microsoft.com/office/powerpoint/2010/main" val="2177180370"/>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回復過程を図式化</a:t>
            </a:r>
            <a:endParaRPr kumimoji="1" lang="en-US" altLang="ja-JP" dirty="0"/>
          </a:p>
          <a:p>
            <a:r>
              <a:rPr kumimoji="1" lang="ja-JP" altLang="en-US" dirty="0"/>
              <a:t>精神疾患にも様々なレベルがあり、服薬でコントロールしながら就業できる人から、入院が必要なレベルまでいる。</a:t>
            </a:r>
            <a:endParaRPr kumimoji="1" lang="en-US" altLang="ja-JP" dirty="0"/>
          </a:p>
          <a:p>
            <a:r>
              <a:rPr kumimoji="1" lang="ja-JP" altLang="en-US" dirty="0"/>
              <a:t>多くは、良くなったり、悪くなったりの波をくりかえしながら、徐々に回復する。</a:t>
            </a:r>
          </a:p>
        </p:txBody>
      </p:sp>
      <p:sp>
        <p:nvSpPr>
          <p:cNvPr id="4" name="スライド番号プレースホルダー 3"/>
          <p:cNvSpPr>
            <a:spLocks noGrp="1"/>
          </p:cNvSpPr>
          <p:nvPr>
            <p:ph type="sldNum" sz="quarter" idx="5"/>
          </p:nvPr>
        </p:nvSpPr>
        <p:spPr/>
        <p:txBody>
          <a:bodyPr/>
          <a:lstStyle/>
          <a:p>
            <a:pPr>
              <a:defRPr/>
            </a:pPr>
            <a:fld id="{E8E23A2E-882A-4F74-95C7-D44ED488375F}" type="slidenum">
              <a:rPr lang="en-US" altLang="ja-JP" smtClean="0"/>
              <a:pPr>
                <a:defRPr/>
              </a:pPr>
              <a:t>57</a:t>
            </a:fld>
            <a:endParaRPr lang="en-US" altLang="ja-JP"/>
          </a:p>
        </p:txBody>
      </p:sp>
    </p:spTree>
    <p:extLst>
      <p:ext uri="{BB962C8B-B14F-4D97-AF65-F5344CB8AC3E}">
        <p14:creationId xmlns:p14="http://schemas.microsoft.com/office/powerpoint/2010/main" val="4246873928"/>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復職までの一般的なフローチャート</a:t>
            </a:r>
            <a:endParaRPr kumimoji="1" lang="en-US" altLang="ja-JP" dirty="0"/>
          </a:p>
          <a:p>
            <a:r>
              <a:rPr kumimoji="1" lang="ja-JP" altLang="en-US" dirty="0"/>
              <a:t>休業開始時には必ず診断書が必要</a:t>
            </a:r>
            <a:endParaRPr kumimoji="1" lang="en-US" altLang="ja-JP" dirty="0"/>
          </a:p>
          <a:p>
            <a:r>
              <a:rPr kumimoji="1" lang="ja-JP" altLang="en-US" dirty="0"/>
              <a:t>休業中は月１回程度の連絡を本人から入れてもらう。</a:t>
            </a:r>
            <a:endParaRPr kumimoji="1" lang="en-US" altLang="ja-JP" dirty="0"/>
          </a:p>
          <a:p>
            <a:r>
              <a:rPr kumimoji="1" lang="ja-JP" altLang="en-US" dirty="0"/>
              <a:t>（連絡がない場合に会社から連絡する。また本人に連絡が取りづらい場合もあるので、緊急連絡先を確認しておく。）</a:t>
            </a:r>
            <a:endParaRPr kumimoji="1" lang="en-US" altLang="ja-JP" dirty="0"/>
          </a:p>
          <a:p>
            <a:r>
              <a:rPr kumimoji="1" lang="ja-JP" altLang="en-US" dirty="0"/>
              <a:t>復職可の診断書が出たら、復職意思の確認、回復状態の確認をし、必要に応じて主治医の診療情報提供を受ける。</a:t>
            </a:r>
            <a:endParaRPr kumimoji="1" lang="en-US" altLang="ja-JP" dirty="0"/>
          </a:p>
          <a:p>
            <a:r>
              <a:rPr kumimoji="1" lang="ja-JP" altLang="en-US" dirty="0"/>
              <a:t>（診療情報提供書を求める文書は産業医に書いてもらう）</a:t>
            </a:r>
            <a:br>
              <a:rPr kumimoji="1" lang="en-US" altLang="ja-JP" dirty="0"/>
            </a:br>
            <a:r>
              <a:rPr kumimoji="1" lang="ja-JP" altLang="en-US" dirty="0"/>
              <a:t>復職プランの作成　短時間勤務から徐々に慣らす。</a:t>
            </a:r>
            <a:endParaRPr kumimoji="1" lang="en-US" altLang="ja-JP" dirty="0"/>
          </a:p>
          <a:p>
            <a:r>
              <a:rPr kumimoji="1" lang="ja-JP" altLang="en-US" dirty="0"/>
              <a:t>就業制限が必要　期間には個人差あり　概ね半年～</a:t>
            </a:r>
            <a:r>
              <a:rPr kumimoji="1" lang="en-US" altLang="ja-JP" dirty="0"/>
              <a:t>1</a:t>
            </a:r>
            <a:r>
              <a:rPr kumimoji="1" lang="ja-JP" altLang="en-US"/>
              <a:t>年で復帰させる</a:t>
            </a:r>
            <a:endParaRPr kumimoji="1" lang="en-US" altLang="ja-JP" dirty="0"/>
          </a:p>
        </p:txBody>
      </p:sp>
      <p:sp>
        <p:nvSpPr>
          <p:cNvPr id="4" name="スライド番号プレースホルダー 3"/>
          <p:cNvSpPr>
            <a:spLocks noGrp="1"/>
          </p:cNvSpPr>
          <p:nvPr>
            <p:ph type="sldNum" sz="quarter" idx="10"/>
          </p:nvPr>
        </p:nvSpPr>
        <p:spPr/>
        <p:txBody>
          <a:bodyPr/>
          <a:lstStyle/>
          <a:p>
            <a:pPr>
              <a:defRPr/>
            </a:pPr>
            <a:fld id="{E8E23A2E-882A-4F74-95C7-D44ED488375F}" type="slidenum">
              <a:rPr lang="en-US" altLang="ja-JP" smtClean="0"/>
              <a:pPr>
                <a:defRPr/>
              </a:pPr>
              <a:t>58</a:t>
            </a:fld>
            <a:endParaRPr lang="en-US" altLang="ja-JP"/>
          </a:p>
        </p:txBody>
      </p:sp>
    </p:spTree>
    <p:extLst>
      <p:ext uri="{BB962C8B-B14F-4D97-AF65-F5344CB8AC3E}">
        <p14:creationId xmlns:p14="http://schemas.microsoft.com/office/powerpoint/2010/main" val="1954745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914400" y="2130428"/>
            <a:ext cx="10363200" cy="1470025"/>
          </a:xfrm>
        </p:spPr>
        <p:txBody>
          <a:bodyPr/>
          <a:lstStyle/>
          <a:p>
            <a:r>
              <a:rPr kumimoji="1" lang="ja-JP" altLang="en-US"/>
              <a:t>マスター タイトルの書式設定</a:t>
            </a:r>
          </a:p>
        </p:txBody>
      </p:sp>
      <p:sp>
        <p:nvSpPr>
          <p:cNvPr id="3" name="サブタイトル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kumimoji="1" lang="ja-JP" altLang="en-US"/>
              <a:t>マスター サブタイトルの書式設定</a:t>
            </a:r>
          </a:p>
        </p:txBody>
      </p:sp>
      <p:sp>
        <p:nvSpPr>
          <p:cNvPr id="4" name="日付プレースホルダー 3"/>
          <p:cNvSpPr>
            <a:spLocks noGrp="1"/>
          </p:cNvSpPr>
          <p:nvPr>
            <p:ph type="dt" sz="half" idx="10"/>
          </p:nvPr>
        </p:nvSpPr>
        <p:spPr/>
        <p:txBody>
          <a:bodyPr/>
          <a:lstStyle/>
          <a:p>
            <a:pPr>
              <a:defRPr/>
            </a:pPr>
            <a:endParaRPr lang="en-US" altLang="ja-JP"/>
          </a:p>
        </p:txBody>
      </p:sp>
      <p:sp>
        <p:nvSpPr>
          <p:cNvPr id="5" name="フッター プレースホルダー 4"/>
          <p:cNvSpPr>
            <a:spLocks noGrp="1"/>
          </p:cNvSpPr>
          <p:nvPr>
            <p:ph type="ftr" sz="quarter" idx="11"/>
          </p:nvPr>
        </p:nvSpPr>
        <p:spPr/>
        <p:txBody>
          <a:bodyPr/>
          <a:lstStyle/>
          <a:p>
            <a:pPr>
              <a:defRPr/>
            </a:pPr>
            <a:endParaRPr lang="en-US" altLang="ja-JP"/>
          </a:p>
        </p:txBody>
      </p:sp>
      <p:sp>
        <p:nvSpPr>
          <p:cNvPr id="6" name="スライド番号プレースホルダー 5"/>
          <p:cNvSpPr>
            <a:spLocks noGrp="1"/>
          </p:cNvSpPr>
          <p:nvPr>
            <p:ph type="sldNum" sz="quarter" idx="12"/>
          </p:nvPr>
        </p:nvSpPr>
        <p:spPr/>
        <p:txBody>
          <a:bodyPr/>
          <a:lstStyle/>
          <a:p>
            <a:pPr>
              <a:defRPr/>
            </a:pPr>
            <a:fld id="{9FD3FDA4-A854-4803-92D7-0CFB79044845}" type="slidenum">
              <a:rPr lang="en-US" altLang="ja-JP" smtClean="0"/>
              <a:pPr>
                <a:defRPr/>
              </a:pPr>
              <a:t>‹#›</a:t>
            </a:fld>
            <a:endParaRPr lang="en-US" altLang="ja-JP"/>
          </a:p>
        </p:txBody>
      </p:sp>
    </p:spTree>
    <p:extLst>
      <p:ext uri="{BB962C8B-B14F-4D97-AF65-F5344CB8AC3E}">
        <p14:creationId xmlns:p14="http://schemas.microsoft.com/office/powerpoint/2010/main" val="125976330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コンテンツ プレースホルダー 2"/>
          <p:cNvSpPr>
            <a:spLocks noGrp="1"/>
          </p:cNvSpPr>
          <p:nvPr>
            <p:ph idx="1"/>
          </p:nvPr>
        </p:nvSpPr>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pPr>
              <a:defRPr/>
            </a:pPr>
            <a:endParaRPr lang="en-US" altLang="ja-JP"/>
          </a:p>
        </p:txBody>
      </p:sp>
      <p:sp>
        <p:nvSpPr>
          <p:cNvPr id="5" name="フッター プレースホルダー 4"/>
          <p:cNvSpPr>
            <a:spLocks noGrp="1"/>
          </p:cNvSpPr>
          <p:nvPr>
            <p:ph type="ftr" sz="quarter" idx="11"/>
          </p:nvPr>
        </p:nvSpPr>
        <p:spPr/>
        <p:txBody>
          <a:bodyPr/>
          <a:lstStyle/>
          <a:p>
            <a:pPr>
              <a:defRPr/>
            </a:pPr>
            <a:endParaRPr lang="en-US" altLang="ja-JP"/>
          </a:p>
        </p:txBody>
      </p:sp>
      <p:sp>
        <p:nvSpPr>
          <p:cNvPr id="6" name="スライド番号プレースホルダー 5"/>
          <p:cNvSpPr>
            <a:spLocks noGrp="1"/>
          </p:cNvSpPr>
          <p:nvPr>
            <p:ph type="sldNum" sz="quarter" idx="12"/>
          </p:nvPr>
        </p:nvSpPr>
        <p:spPr/>
        <p:txBody>
          <a:bodyPr/>
          <a:lstStyle/>
          <a:p>
            <a:pPr>
              <a:defRPr/>
            </a:pPr>
            <a:fld id="{042ECF85-0ED1-44D1-8F6B-8BA3DE24F3EC}" type="slidenum">
              <a:rPr lang="en-US" altLang="ja-JP" smtClean="0"/>
              <a:pPr>
                <a:defRPr/>
              </a:pPr>
              <a:t>‹#›</a:t>
            </a:fld>
            <a:endParaRPr lang="en-US" altLang="ja-JP"/>
          </a:p>
        </p:txBody>
      </p:sp>
    </p:spTree>
    <p:extLst>
      <p:ext uri="{BB962C8B-B14F-4D97-AF65-F5344CB8AC3E}">
        <p14:creationId xmlns:p14="http://schemas.microsoft.com/office/powerpoint/2010/main" val="70181919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963084" y="4406903"/>
            <a:ext cx="10363200" cy="1362075"/>
          </a:xfrm>
        </p:spPr>
        <p:txBody>
          <a:bodyPr anchor="t"/>
          <a:lstStyle>
            <a:lvl1pPr algn="l">
              <a:defRPr sz="3000" b="1" cap="all"/>
            </a:lvl1pPr>
          </a:lstStyle>
          <a:p>
            <a:r>
              <a:rPr kumimoji="1" lang="ja-JP" altLang="en-US"/>
              <a:t>マスター タイトルの書式設定</a:t>
            </a:r>
          </a:p>
        </p:txBody>
      </p:sp>
      <p:sp>
        <p:nvSpPr>
          <p:cNvPr id="3" name="テキスト プレースホルダー 2"/>
          <p:cNvSpPr>
            <a:spLocks noGrp="1"/>
          </p:cNvSpPr>
          <p:nvPr>
            <p:ph type="body" idx="1"/>
          </p:nvPr>
        </p:nvSpPr>
        <p:spPr>
          <a:xfrm>
            <a:off x="963084" y="2906713"/>
            <a:ext cx="103632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kumimoji="1" lang="ja-JP" altLang="en-US"/>
              <a:t>マスター テキストの書式設定</a:t>
            </a:r>
          </a:p>
        </p:txBody>
      </p:sp>
      <p:sp>
        <p:nvSpPr>
          <p:cNvPr id="4" name="日付プレースホルダー 3"/>
          <p:cNvSpPr>
            <a:spLocks noGrp="1"/>
          </p:cNvSpPr>
          <p:nvPr>
            <p:ph type="dt" sz="half" idx="10"/>
          </p:nvPr>
        </p:nvSpPr>
        <p:spPr/>
        <p:txBody>
          <a:bodyPr/>
          <a:lstStyle/>
          <a:p>
            <a:pPr>
              <a:defRPr/>
            </a:pPr>
            <a:endParaRPr lang="en-US" altLang="ja-JP"/>
          </a:p>
        </p:txBody>
      </p:sp>
      <p:sp>
        <p:nvSpPr>
          <p:cNvPr id="5" name="フッター プレースホルダー 4"/>
          <p:cNvSpPr>
            <a:spLocks noGrp="1"/>
          </p:cNvSpPr>
          <p:nvPr>
            <p:ph type="ftr" sz="quarter" idx="11"/>
          </p:nvPr>
        </p:nvSpPr>
        <p:spPr/>
        <p:txBody>
          <a:bodyPr/>
          <a:lstStyle/>
          <a:p>
            <a:pPr>
              <a:defRPr/>
            </a:pPr>
            <a:endParaRPr lang="en-US" altLang="ja-JP"/>
          </a:p>
        </p:txBody>
      </p:sp>
      <p:sp>
        <p:nvSpPr>
          <p:cNvPr id="6" name="スライド番号プレースホルダー 5"/>
          <p:cNvSpPr>
            <a:spLocks noGrp="1"/>
          </p:cNvSpPr>
          <p:nvPr>
            <p:ph type="sldNum" sz="quarter" idx="12"/>
          </p:nvPr>
        </p:nvSpPr>
        <p:spPr/>
        <p:txBody>
          <a:bodyPr/>
          <a:lstStyle/>
          <a:p>
            <a:pPr>
              <a:defRPr/>
            </a:pPr>
            <a:fld id="{3C3557FD-790C-45F9-BDF1-3301A11F4EBF}" type="slidenum">
              <a:rPr lang="en-US" altLang="ja-JP" smtClean="0"/>
              <a:pPr>
                <a:defRPr/>
              </a:pPr>
              <a:t>‹#›</a:t>
            </a:fld>
            <a:endParaRPr lang="en-US" altLang="ja-JP"/>
          </a:p>
        </p:txBody>
      </p:sp>
    </p:spTree>
    <p:extLst>
      <p:ext uri="{BB962C8B-B14F-4D97-AF65-F5344CB8AC3E}">
        <p14:creationId xmlns:p14="http://schemas.microsoft.com/office/powerpoint/2010/main" val="217361652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コンテンツ プレースホルダー 2"/>
          <p:cNvSpPr>
            <a:spLocks noGrp="1"/>
          </p:cNvSpPr>
          <p:nvPr>
            <p:ph sz="half" idx="1"/>
          </p:nvPr>
        </p:nvSpPr>
        <p:spPr>
          <a:xfrm>
            <a:off x="609600" y="1600203"/>
            <a:ext cx="53848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コンテンツ プレースホルダー 3"/>
          <p:cNvSpPr>
            <a:spLocks noGrp="1"/>
          </p:cNvSpPr>
          <p:nvPr>
            <p:ph sz="half" idx="2"/>
          </p:nvPr>
        </p:nvSpPr>
        <p:spPr>
          <a:xfrm>
            <a:off x="6197600" y="1600203"/>
            <a:ext cx="53848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日付プレースホルダー 4"/>
          <p:cNvSpPr>
            <a:spLocks noGrp="1"/>
          </p:cNvSpPr>
          <p:nvPr>
            <p:ph type="dt" sz="half" idx="10"/>
          </p:nvPr>
        </p:nvSpPr>
        <p:spPr/>
        <p:txBody>
          <a:bodyPr/>
          <a:lstStyle/>
          <a:p>
            <a:pPr>
              <a:defRPr/>
            </a:pPr>
            <a:endParaRPr lang="en-US" altLang="ja-JP"/>
          </a:p>
        </p:txBody>
      </p:sp>
      <p:sp>
        <p:nvSpPr>
          <p:cNvPr id="6" name="フッター プレースホルダー 5"/>
          <p:cNvSpPr>
            <a:spLocks noGrp="1"/>
          </p:cNvSpPr>
          <p:nvPr>
            <p:ph type="ftr" sz="quarter" idx="11"/>
          </p:nvPr>
        </p:nvSpPr>
        <p:spPr/>
        <p:txBody>
          <a:bodyPr/>
          <a:lstStyle/>
          <a:p>
            <a:pPr>
              <a:defRPr/>
            </a:pPr>
            <a:endParaRPr lang="en-US" altLang="ja-JP"/>
          </a:p>
        </p:txBody>
      </p:sp>
      <p:sp>
        <p:nvSpPr>
          <p:cNvPr id="7" name="スライド番号プレースホルダー 6"/>
          <p:cNvSpPr>
            <a:spLocks noGrp="1"/>
          </p:cNvSpPr>
          <p:nvPr>
            <p:ph type="sldNum" sz="quarter" idx="12"/>
          </p:nvPr>
        </p:nvSpPr>
        <p:spPr/>
        <p:txBody>
          <a:bodyPr/>
          <a:lstStyle/>
          <a:p>
            <a:pPr>
              <a:defRPr/>
            </a:pPr>
            <a:fld id="{168A0BF8-94A9-4912-BDB0-7DD9D6BA39B7}" type="slidenum">
              <a:rPr lang="en-US" altLang="ja-JP" smtClean="0"/>
              <a:pPr>
                <a:defRPr/>
              </a:pPr>
              <a:t>‹#›</a:t>
            </a:fld>
            <a:endParaRPr lang="en-US" altLang="ja-JP"/>
          </a:p>
        </p:txBody>
      </p:sp>
    </p:spTree>
    <p:extLst>
      <p:ext uri="{BB962C8B-B14F-4D97-AF65-F5344CB8AC3E}">
        <p14:creationId xmlns:p14="http://schemas.microsoft.com/office/powerpoint/2010/main" val="244189876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lvl1pPr>
          </a:lstStyle>
          <a:p>
            <a:r>
              <a:rPr kumimoji="1" lang="ja-JP" altLang="en-US"/>
              <a:t>マスター タイトルの書式設定</a:t>
            </a:r>
          </a:p>
        </p:txBody>
      </p:sp>
      <p:sp>
        <p:nvSpPr>
          <p:cNvPr id="3" name="テキスト プレースホルダー 2"/>
          <p:cNvSpPr>
            <a:spLocks noGrp="1"/>
          </p:cNvSpPr>
          <p:nvPr>
            <p:ph type="body" idx="1"/>
          </p:nvPr>
        </p:nvSpPr>
        <p:spPr>
          <a:xfrm>
            <a:off x="609600" y="1535113"/>
            <a:ext cx="5386917"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kumimoji="1" lang="ja-JP" altLang="en-US"/>
              <a:t>マスター テキストの書式設定</a:t>
            </a:r>
          </a:p>
        </p:txBody>
      </p:sp>
      <p:sp>
        <p:nvSpPr>
          <p:cNvPr id="4" name="コンテンツ プレースホルダー 3"/>
          <p:cNvSpPr>
            <a:spLocks noGrp="1"/>
          </p:cNvSpPr>
          <p:nvPr>
            <p:ph sz="half" idx="2"/>
          </p:nvPr>
        </p:nvSpPr>
        <p:spPr>
          <a:xfrm>
            <a:off x="609600" y="2174875"/>
            <a:ext cx="5386917"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テキスト プレースホルダー 4"/>
          <p:cNvSpPr>
            <a:spLocks noGrp="1"/>
          </p:cNvSpPr>
          <p:nvPr>
            <p:ph type="body" sz="quarter" idx="3"/>
          </p:nvPr>
        </p:nvSpPr>
        <p:spPr>
          <a:xfrm>
            <a:off x="6193369" y="1535113"/>
            <a:ext cx="5389033"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kumimoji="1" lang="ja-JP" altLang="en-US"/>
              <a:t>マスター テキストの書式設定</a:t>
            </a:r>
          </a:p>
        </p:txBody>
      </p:sp>
      <p:sp>
        <p:nvSpPr>
          <p:cNvPr id="6" name="コンテンツ プレースホルダー 5"/>
          <p:cNvSpPr>
            <a:spLocks noGrp="1"/>
          </p:cNvSpPr>
          <p:nvPr>
            <p:ph sz="quarter" idx="4"/>
          </p:nvPr>
        </p:nvSpPr>
        <p:spPr>
          <a:xfrm>
            <a:off x="6193369" y="2174875"/>
            <a:ext cx="5389033"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7" name="日付プレースホルダー 6"/>
          <p:cNvSpPr>
            <a:spLocks noGrp="1"/>
          </p:cNvSpPr>
          <p:nvPr>
            <p:ph type="dt" sz="half" idx="10"/>
          </p:nvPr>
        </p:nvSpPr>
        <p:spPr/>
        <p:txBody>
          <a:bodyPr/>
          <a:lstStyle/>
          <a:p>
            <a:pPr>
              <a:defRPr/>
            </a:pPr>
            <a:endParaRPr lang="en-US" altLang="ja-JP"/>
          </a:p>
        </p:txBody>
      </p:sp>
      <p:sp>
        <p:nvSpPr>
          <p:cNvPr id="8" name="フッター プレースホルダー 7"/>
          <p:cNvSpPr>
            <a:spLocks noGrp="1"/>
          </p:cNvSpPr>
          <p:nvPr>
            <p:ph type="ftr" sz="quarter" idx="11"/>
          </p:nvPr>
        </p:nvSpPr>
        <p:spPr/>
        <p:txBody>
          <a:bodyPr/>
          <a:lstStyle/>
          <a:p>
            <a:pPr>
              <a:defRPr/>
            </a:pPr>
            <a:endParaRPr lang="en-US" altLang="ja-JP"/>
          </a:p>
        </p:txBody>
      </p:sp>
      <p:sp>
        <p:nvSpPr>
          <p:cNvPr id="9" name="スライド番号プレースホルダー 8"/>
          <p:cNvSpPr>
            <a:spLocks noGrp="1"/>
          </p:cNvSpPr>
          <p:nvPr>
            <p:ph type="sldNum" sz="quarter" idx="12"/>
          </p:nvPr>
        </p:nvSpPr>
        <p:spPr/>
        <p:txBody>
          <a:bodyPr/>
          <a:lstStyle/>
          <a:p>
            <a:pPr>
              <a:defRPr/>
            </a:pPr>
            <a:fld id="{BA26252E-D8D3-4350-975E-B57E9390CEEF}" type="slidenum">
              <a:rPr lang="en-US" altLang="ja-JP" smtClean="0"/>
              <a:pPr>
                <a:defRPr/>
              </a:pPr>
              <a:t>‹#›</a:t>
            </a:fld>
            <a:endParaRPr lang="en-US" altLang="ja-JP"/>
          </a:p>
        </p:txBody>
      </p:sp>
    </p:spTree>
    <p:extLst>
      <p:ext uri="{BB962C8B-B14F-4D97-AF65-F5344CB8AC3E}">
        <p14:creationId xmlns:p14="http://schemas.microsoft.com/office/powerpoint/2010/main" val="348312185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日付プレースホルダー 2"/>
          <p:cNvSpPr>
            <a:spLocks noGrp="1"/>
          </p:cNvSpPr>
          <p:nvPr>
            <p:ph type="dt" sz="half" idx="10"/>
          </p:nvPr>
        </p:nvSpPr>
        <p:spPr/>
        <p:txBody>
          <a:bodyPr/>
          <a:lstStyle/>
          <a:p>
            <a:pPr>
              <a:defRPr/>
            </a:pPr>
            <a:endParaRPr lang="en-US" altLang="ja-JP"/>
          </a:p>
        </p:txBody>
      </p:sp>
      <p:sp>
        <p:nvSpPr>
          <p:cNvPr id="4" name="フッター プレースホルダー 3"/>
          <p:cNvSpPr>
            <a:spLocks noGrp="1"/>
          </p:cNvSpPr>
          <p:nvPr>
            <p:ph type="ftr" sz="quarter" idx="11"/>
          </p:nvPr>
        </p:nvSpPr>
        <p:spPr/>
        <p:txBody>
          <a:bodyPr/>
          <a:lstStyle/>
          <a:p>
            <a:pPr>
              <a:defRPr/>
            </a:pPr>
            <a:endParaRPr lang="en-US" altLang="ja-JP"/>
          </a:p>
        </p:txBody>
      </p:sp>
      <p:sp>
        <p:nvSpPr>
          <p:cNvPr id="5" name="スライド番号プレースホルダー 4"/>
          <p:cNvSpPr>
            <a:spLocks noGrp="1"/>
          </p:cNvSpPr>
          <p:nvPr>
            <p:ph type="sldNum" sz="quarter" idx="12"/>
          </p:nvPr>
        </p:nvSpPr>
        <p:spPr/>
        <p:txBody>
          <a:bodyPr/>
          <a:lstStyle/>
          <a:p>
            <a:pPr>
              <a:defRPr/>
            </a:pPr>
            <a:fld id="{BE013E50-593B-4A5B-9D9A-94108908711A}" type="slidenum">
              <a:rPr lang="en-US" altLang="ja-JP" smtClean="0"/>
              <a:pPr>
                <a:defRPr/>
              </a:pPr>
              <a:t>‹#›</a:t>
            </a:fld>
            <a:endParaRPr lang="en-US" altLang="ja-JP"/>
          </a:p>
        </p:txBody>
      </p:sp>
    </p:spTree>
    <p:extLst>
      <p:ext uri="{BB962C8B-B14F-4D97-AF65-F5344CB8AC3E}">
        <p14:creationId xmlns:p14="http://schemas.microsoft.com/office/powerpoint/2010/main" val="309146451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p:cNvSpPr>
            <a:spLocks noGrp="1"/>
          </p:cNvSpPr>
          <p:nvPr>
            <p:ph type="dt" sz="half" idx="10"/>
          </p:nvPr>
        </p:nvSpPr>
        <p:spPr/>
        <p:txBody>
          <a:bodyPr/>
          <a:lstStyle/>
          <a:p>
            <a:pPr>
              <a:defRPr/>
            </a:pPr>
            <a:endParaRPr lang="en-US" altLang="ja-JP"/>
          </a:p>
        </p:txBody>
      </p:sp>
      <p:sp>
        <p:nvSpPr>
          <p:cNvPr id="3" name="フッター プレースホルダー 2"/>
          <p:cNvSpPr>
            <a:spLocks noGrp="1"/>
          </p:cNvSpPr>
          <p:nvPr>
            <p:ph type="ftr" sz="quarter" idx="11"/>
          </p:nvPr>
        </p:nvSpPr>
        <p:spPr/>
        <p:txBody>
          <a:bodyPr/>
          <a:lstStyle/>
          <a:p>
            <a:pPr>
              <a:defRPr/>
            </a:pPr>
            <a:endParaRPr lang="en-US" altLang="ja-JP"/>
          </a:p>
        </p:txBody>
      </p:sp>
      <p:sp>
        <p:nvSpPr>
          <p:cNvPr id="4" name="スライド番号プレースホルダー 3"/>
          <p:cNvSpPr>
            <a:spLocks noGrp="1"/>
          </p:cNvSpPr>
          <p:nvPr>
            <p:ph type="sldNum" sz="quarter" idx="12"/>
          </p:nvPr>
        </p:nvSpPr>
        <p:spPr/>
        <p:txBody>
          <a:bodyPr/>
          <a:lstStyle/>
          <a:p>
            <a:pPr>
              <a:defRPr/>
            </a:pPr>
            <a:fld id="{92C44189-61D3-4A1C-9B77-13B64AE97E11}" type="slidenum">
              <a:rPr lang="en-US" altLang="ja-JP" smtClean="0"/>
              <a:pPr>
                <a:defRPr/>
              </a:pPr>
              <a:t>‹#›</a:t>
            </a:fld>
            <a:endParaRPr lang="en-US" altLang="ja-JP"/>
          </a:p>
        </p:txBody>
      </p:sp>
    </p:spTree>
    <p:extLst>
      <p:ext uri="{BB962C8B-B14F-4D97-AF65-F5344CB8AC3E}">
        <p14:creationId xmlns:p14="http://schemas.microsoft.com/office/powerpoint/2010/main" val="169827793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609602" y="273050"/>
            <a:ext cx="4011084" cy="1162050"/>
          </a:xfrm>
        </p:spPr>
        <p:txBody>
          <a:bodyPr anchor="b"/>
          <a:lstStyle>
            <a:lvl1pPr algn="l">
              <a:defRPr sz="1500" b="1"/>
            </a:lvl1pPr>
          </a:lstStyle>
          <a:p>
            <a:r>
              <a:rPr kumimoji="1" lang="ja-JP" altLang="en-US"/>
              <a:t>マスター タイトルの書式設定</a:t>
            </a:r>
          </a:p>
        </p:txBody>
      </p:sp>
      <p:sp>
        <p:nvSpPr>
          <p:cNvPr id="3" name="コンテンツ プレースホルダー 2"/>
          <p:cNvSpPr>
            <a:spLocks noGrp="1"/>
          </p:cNvSpPr>
          <p:nvPr>
            <p:ph idx="1"/>
          </p:nvPr>
        </p:nvSpPr>
        <p:spPr>
          <a:xfrm>
            <a:off x="4766733" y="273053"/>
            <a:ext cx="6815667"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テキスト プレースホルダー 3"/>
          <p:cNvSpPr>
            <a:spLocks noGrp="1"/>
          </p:cNvSpPr>
          <p:nvPr>
            <p:ph type="body" sz="half" idx="2"/>
          </p:nvPr>
        </p:nvSpPr>
        <p:spPr>
          <a:xfrm>
            <a:off x="609602" y="1435103"/>
            <a:ext cx="4011084"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kumimoji="1" lang="ja-JP" altLang="en-US"/>
              <a:t>マスター テキストの書式設定</a:t>
            </a:r>
          </a:p>
        </p:txBody>
      </p:sp>
      <p:sp>
        <p:nvSpPr>
          <p:cNvPr id="5" name="日付プレースホルダー 4"/>
          <p:cNvSpPr>
            <a:spLocks noGrp="1"/>
          </p:cNvSpPr>
          <p:nvPr>
            <p:ph type="dt" sz="half" idx="10"/>
          </p:nvPr>
        </p:nvSpPr>
        <p:spPr/>
        <p:txBody>
          <a:bodyPr/>
          <a:lstStyle/>
          <a:p>
            <a:pPr>
              <a:defRPr/>
            </a:pPr>
            <a:endParaRPr lang="en-US" altLang="ja-JP"/>
          </a:p>
        </p:txBody>
      </p:sp>
      <p:sp>
        <p:nvSpPr>
          <p:cNvPr id="6" name="フッター プレースホルダー 5"/>
          <p:cNvSpPr>
            <a:spLocks noGrp="1"/>
          </p:cNvSpPr>
          <p:nvPr>
            <p:ph type="ftr" sz="quarter" idx="11"/>
          </p:nvPr>
        </p:nvSpPr>
        <p:spPr/>
        <p:txBody>
          <a:bodyPr/>
          <a:lstStyle/>
          <a:p>
            <a:pPr>
              <a:defRPr/>
            </a:pPr>
            <a:endParaRPr lang="en-US" altLang="ja-JP"/>
          </a:p>
        </p:txBody>
      </p:sp>
      <p:sp>
        <p:nvSpPr>
          <p:cNvPr id="7" name="スライド番号プレースホルダー 6"/>
          <p:cNvSpPr>
            <a:spLocks noGrp="1"/>
          </p:cNvSpPr>
          <p:nvPr>
            <p:ph type="sldNum" sz="quarter" idx="12"/>
          </p:nvPr>
        </p:nvSpPr>
        <p:spPr/>
        <p:txBody>
          <a:bodyPr/>
          <a:lstStyle/>
          <a:p>
            <a:pPr>
              <a:defRPr/>
            </a:pPr>
            <a:fld id="{2561C72F-9467-4292-94DF-98230374394C}" type="slidenum">
              <a:rPr lang="en-US" altLang="ja-JP" smtClean="0"/>
              <a:pPr>
                <a:defRPr/>
              </a:pPr>
              <a:t>‹#›</a:t>
            </a:fld>
            <a:endParaRPr lang="en-US" altLang="ja-JP"/>
          </a:p>
        </p:txBody>
      </p:sp>
    </p:spTree>
    <p:extLst>
      <p:ext uri="{BB962C8B-B14F-4D97-AF65-F5344CB8AC3E}">
        <p14:creationId xmlns:p14="http://schemas.microsoft.com/office/powerpoint/2010/main" val="138782449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2389717" y="4800600"/>
            <a:ext cx="7315200" cy="566738"/>
          </a:xfrm>
        </p:spPr>
        <p:txBody>
          <a:bodyPr anchor="b"/>
          <a:lstStyle>
            <a:lvl1pPr algn="l">
              <a:defRPr sz="1500" b="1"/>
            </a:lvl1pPr>
          </a:lstStyle>
          <a:p>
            <a:r>
              <a:rPr kumimoji="1" lang="ja-JP" altLang="en-US"/>
              <a:t>マスター タイトルの書式設定</a:t>
            </a:r>
          </a:p>
        </p:txBody>
      </p:sp>
      <p:sp>
        <p:nvSpPr>
          <p:cNvPr id="3" name="図プレースホルダー 2"/>
          <p:cNvSpPr>
            <a:spLocks noGrp="1"/>
          </p:cNvSpPr>
          <p:nvPr>
            <p:ph type="pic" idx="1"/>
          </p:nvPr>
        </p:nvSpPr>
        <p:spPr>
          <a:xfrm>
            <a:off x="2389717" y="612775"/>
            <a:ext cx="73152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kumimoji="1" lang="ja-JP" altLang="en-US"/>
              <a:t>アイコンをクリックして図を追加</a:t>
            </a:r>
          </a:p>
        </p:txBody>
      </p:sp>
      <p:sp>
        <p:nvSpPr>
          <p:cNvPr id="4" name="テキスト プレースホルダー 3"/>
          <p:cNvSpPr>
            <a:spLocks noGrp="1"/>
          </p:cNvSpPr>
          <p:nvPr>
            <p:ph type="body" sz="half" idx="2"/>
          </p:nvPr>
        </p:nvSpPr>
        <p:spPr>
          <a:xfrm>
            <a:off x="2389717" y="5367338"/>
            <a:ext cx="73152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kumimoji="1" lang="ja-JP" altLang="en-US"/>
              <a:t>マスター テキストの書式設定</a:t>
            </a:r>
          </a:p>
        </p:txBody>
      </p:sp>
      <p:sp>
        <p:nvSpPr>
          <p:cNvPr id="5" name="日付プレースホルダー 4"/>
          <p:cNvSpPr>
            <a:spLocks noGrp="1"/>
          </p:cNvSpPr>
          <p:nvPr>
            <p:ph type="dt" sz="half" idx="10"/>
          </p:nvPr>
        </p:nvSpPr>
        <p:spPr/>
        <p:txBody>
          <a:bodyPr/>
          <a:lstStyle/>
          <a:p>
            <a:pPr>
              <a:defRPr/>
            </a:pPr>
            <a:endParaRPr lang="en-US" altLang="ja-JP"/>
          </a:p>
        </p:txBody>
      </p:sp>
      <p:sp>
        <p:nvSpPr>
          <p:cNvPr id="6" name="フッター プレースホルダー 5"/>
          <p:cNvSpPr>
            <a:spLocks noGrp="1"/>
          </p:cNvSpPr>
          <p:nvPr>
            <p:ph type="ftr" sz="quarter" idx="11"/>
          </p:nvPr>
        </p:nvSpPr>
        <p:spPr/>
        <p:txBody>
          <a:bodyPr/>
          <a:lstStyle/>
          <a:p>
            <a:pPr>
              <a:defRPr/>
            </a:pPr>
            <a:endParaRPr lang="en-US" altLang="ja-JP"/>
          </a:p>
        </p:txBody>
      </p:sp>
      <p:sp>
        <p:nvSpPr>
          <p:cNvPr id="7" name="スライド番号プレースホルダー 6"/>
          <p:cNvSpPr>
            <a:spLocks noGrp="1"/>
          </p:cNvSpPr>
          <p:nvPr>
            <p:ph type="sldNum" sz="quarter" idx="12"/>
          </p:nvPr>
        </p:nvSpPr>
        <p:spPr/>
        <p:txBody>
          <a:bodyPr/>
          <a:lstStyle/>
          <a:p>
            <a:pPr>
              <a:defRPr/>
            </a:pPr>
            <a:fld id="{B9131A49-FB7A-4203-8936-86600B19E37C}" type="slidenum">
              <a:rPr lang="en-US" altLang="ja-JP" smtClean="0"/>
              <a:pPr>
                <a:defRPr/>
              </a:pPr>
              <a:t>‹#›</a:t>
            </a:fld>
            <a:endParaRPr lang="en-US" altLang="ja-JP"/>
          </a:p>
        </p:txBody>
      </p:sp>
    </p:spTree>
    <p:extLst>
      <p:ext uri="{BB962C8B-B14F-4D97-AF65-F5344CB8AC3E}">
        <p14:creationId xmlns:p14="http://schemas.microsoft.com/office/powerpoint/2010/main" val="39695763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縦書きテキスト プレースホルダー 2"/>
          <p:cNvSpPr>
            <a:spLocks noGrp="1"/>
          </p:cNvSpPr>
          <p:nvPr>
            <p:ph type="body" orient="vert" idx="1"/>
          </p:nvPr>
        </p:nvSpPr>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pPr>
              <a:defRPr/>
            </a:pPr>
            <a:endParaRPr lang="en-US" altLang="ja-JP"/>
          </a:p>
        </p:txBody>
      </p:sp>
      <p:sp>
        <p:nvSpPr>
          <p:cNvPr id="5" name="フッター プレースホルダー 4"/>
          <p:cNvSpPr>
            <a:spLocks noGrp="1"/>
          </p:cNvSpPr>
          <p:nvPr>
            <p:ph type="ftr" sz="quarter" idx="11"/>
          </p:nvPr>
        </p:nvSpPr>
        <p:spPr/>
        <p:txBody>
          <a:bodyPr/>
          <a:lstStyle/>
          <a:p>
            <a:pPr>
              <a:defRPr/>
            </a:pPr>
            <a:endParaRPr lang="en-US" altLang="ja-JP"/>
          </a:p>
        </p:txBody>
      </p:sp>
      <p:sp>
        <p:nvSpPr>
          <p:cNvPr id="6" name="スライド番号プレースホルダー 5"/>
          <p:cNvSpPr>
            <a:spLocks noGrp="1"/>
          </p:cNvSpPr>
          <p:nvPr>
            <p:ph type="sldNum" sz="quarter" idx="12"/>
          </p:nvPr>
        </p:nvSpPr>
        <p:spPr/>
        <p:txBody>
          <a:bodyPr/>
          <a:lstStyle/>
          <a:p>
            <a:pPr>
              <a:defRPr/>
            </a:pPr>
            <a:fld id="{2561C72F-9467-4292-94DF-98230374394C}" type="slidenum">
              <a:rPr lang="en-US" altLang="ja-JP" smtClean="0"/>
              <a:pPr>
                <a:defRPr/>
              </a:pPr>
              <a:t>‹#›</a:t>
            </a:fld>
            <a:endParaRPr lang="en-US" altLang="ja-JP"/>
          </a:p>
        </p:txBody>
      </p:sp>
    </p:spTree>
    <p:extLst>
      <p:ext uri="{BB962C8B-B14F-4D97-AF65-F5344CB8AC3E}">
        <p14:creationId xmlns:p14="http://schemas.microsoft.com/office/powerpoint/2010/main" val="8964597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8839200" y="274641"/>
            <a:ext cx="2743200" cy="5851525"/>
          </a:xfrm>
        </p:spPr>
        <p:txBody>
          <a:bodyPr vert="eaVert"/>
          <a:lstStyle/>
          <a:p>
            <a:r>
              <a:rPr kumimoji="1" lang="ja-JP" altLang="en-US"/>
              <a:t>マスター タイトルの書式設定</a:t>
            </a:r>
          </a:p>
        </p:txBody>
      </p:sp>
      <p:sp>
        <p:nvSpPr>
          <p:cNvPr id="3" name="縦書きテキスト プレースホルダー 2"/>
          <p:cNvSpPr>
            <a:spLocks noGrp="1"/>
          </p:cNvSpPr>
          <p:nvPr>
            <p:ph type="body" orient="vert" idx="1"/>
          </p:nvPr>
        </p:nvSpPr>
        <p:spPr>
          <a:xfrm>
            <a:off x="609600" y="274641"/>
            <a:ext cx="8026400" cy="5851525"/>
          </a:xfrm>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pPr>
              <a:defRPr/>
            </a:pPr>
            <a:endParaRPr lang="en-US" altLang="ja-JP"/>
          </a:p>
        </p:txBody>
      </p:sp>
      <p:sp>
        <p:nvSpPr>
          <p:cNvPr id="5" name="フッター プレースホルダー 4"/>
          <p:cNvSpPr>
            <a:spLocks noGrp="1"/>
          </p:cNvSpPr>
          <p:nvPr>
            <p:ph type="ftr" sz="quarter" idx="11"/>
          </p:nvPr>
        </p:nvSpPr>
        <p:spPr/>
        <p:txBody>
          <a:bodyPr/>
          <a:lstStyle/>
          <a:p>
            <a:pPr>
              <a:defRPr/>
            </a:pPr>
            <a:endParaRPr lang="en-US" altLang="ja-JP"/>
          </a:p>
        </p:txBody>
      </p:sp>
      <p:sp>
        <p:nvSpPr>
          <p:cNvPr id="6" name="スライド番号プレースホルダー 5"/>
          <p:cNvSpPr>
            <a:spLocks noGrp="1"/>
          </p:cNvSpPr>
          <p:nvPr>
            <p:ph type="sldNum" sz="quarter" idx="12"/>
          </p:nvPr>
        </p:nvSpPr>
        <p:spPr/>
        <p:txBody>
          <a:bodyPr/>
          <a:lstStyle/>
          <a:p>
            <a:pPr>
              <a:defRPr/>
            </a:pPr>
            <a:fld id="{2561C72F-9467-4292-94DF-98230374394C}" type="slidenum">
              <a:rPr lang="en-US" altLang="ja-JP" smtClean="0"/>
              <a:pPr>
                <a:defRPr/>
              </a:pPr>
              <a:t>‹#›</a:t>
            </a:fld>
            <a:endParaRPr lang="en-US" altLang="ja-JP"/>
          </a:p>
        </p:txBody>
      </p:sp>
    </p:spTree>
    <p:extLst>
      <p:ext uri="{BB962C8B-B14F-4D97-AF65-F5344CB8AC3E}">
        <p14:creationId xmlns:p14="http://schemas.microsoft.com/office/powerpoint/2010/main" val="330099598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3_タイトル スライド">
    <p:spTree>
      <p:nvGrpSpPr>
        <p:cNvPr id="1" name=""/>
        <p:cNvGrpSpPr/>
        <p:nvPr/>
      </p:nvGrpSpPr>
      <p:grpSpPr>
        <a:xfrm>
          <a:off x="0" y="0"/>
          <a:ext cx="0" cy="0"/>
          <a:chOff x="0" y="0"/>
          <a:chExt cx="0" cy="0"/>
        </a:xfrm>
      </p:grpSpPr>
    </p:spTree>
    <p:extLst>
      <p:ext uri="{BB962C8B-B14F-4D97-AF65-F5344CB8AC3E}">
        <p14:creationId xmlns:p14="http://schemas.microsoft.com/office/powerpoint/2010/main" val="260897280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kumimoji="1" lang="ja-JP" altLang="en-US"/>
              <a:t>マスター タイトルの書式設定</a:t>
            </a:r>
          </a:p>
        </p:txBody>
      </p:sp>
      <p:sp>
        <p:nvSpPr>
          <p:cNvPr id="3" name="テキスト プレースホルダー 2"/>
          <p:cNvSpPr>
            <a:spLocks noGrp="1"/>
          </p:cNvSpPr>
          <p:nvPr>
            <p:ph type="body" idx="1"/>
          </p:nvPr>
        </p:nvSpPr>
        <p:spPr>
          <a:xfrm>
            <a:off x="609600" y="1600203"/>
            <a:ext cx="10972800" cy="4525963"/>
          </a:xfrm>
          <a:prstGeom prst="rect">
            <a:avLst/>
          </a:prstGeom>
        </p:spPr>
        <p:txBody>
          <a:bodyPr vert="horz" lIns="91440" tIns="45720" rIns="91440" bIns="45720" rtlCol="0">
            <a:normAutofit/>
          </a:bodyPr>
          <a:lstStyle/>
          <a:p>
            <a:pPr lvl="0"/>
            <a:r>
              <a:rPr kumimoji="1" lang="ja-JP" altLang="en-US" dirty="0"/>
              <a:t>マスター テキストの書式設定</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sp>
        <p:nvSpPr>
          <p:cNvPr id="4" name="日付プレースホルダー 3"/>
          <p:cNvSpPr>
            <a:spLocks noGrp="1"/>
          </p:cNvSpPr>
          <p:nvPr>
            <p:ph type="dt" sz="half" idx="2"/>
          </p:nvPr>
        </p:nvSpPr>
        <p:spPr>
          <a:xfrm>
            <a:off x="609600" y="6356353"/>
            <a:ext cx="2844800" cy="365125"/>
          </a:xfrm>
          <a:prstGeom prst="rect">
            <a:avLst/>
          </a:prstGeom>
        </p:spPr>
        <p:txBody>
          <a:bodyPr vert="horz" lIns="91440" tIns="45720" rIns="91440" bIns="45720" rtlCol="0" anchor="ctr"/>
          <a:lstStyle>
            <a:lvl1pPr algn="l">
              <a:defRPr sz="900">
                <a:solidFill>
                  <a:schemeClr val="tx1">
                    <a:tint val="75000"/>
                  </a:schemeClr>
                </a:solidFill>
              </a:defRPr>
            </a:lvl1pPr>
          </a:lstStyle>
          <a:p>
            <a:pPr>
              <a:defRPr/>
            </a:pPr>
            <a:endParaRPr lang="en-US" altLang="ja-JP"/>
          </a:p>
        </p:txBody>
      </p:sp>
      <p:sp>
        <p:nvSpPr>
          <p:cNvPr id="5" name="フッター プレースホルダー 4"/>
          <p:cNvSpPr>
            <a:spLocks noGrp="1"/>
          </p:cNvSpPr>
          <p:nvPr>
            <p:ph type="ftr" sz="quarter" idx="3"/>
          </p:nvPr>
        </p:nvSpPr>
        <p:spPr>
          <a:xfrm>
            <a:off x="4165600" y="6356353"/>
            <a:ext cx="38608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pPr>
              <a:defRPr/>
            </a:pPr>
            <a:endParaRPr lang="en-US" altLang="ja-JP"/>
          </a:p>
        </p:txBody>
      </p:sp>
      <p:sp>
        <p:nvSpPr>
          <p:cNvPr id="7" name="正方形/長方形 6"/>
          <p:cNvSpPr/>
          <p:nvPr/>
        </p:nvSpPr>
        <p:spPr>
          <a:xfrm>
            <a:off x="143339" y="764707"/>
            <a:ext cx="11809312" cy="45719"/>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8" name="角丸四角形 7"/>
          <p:cNvSpPr/>
          <p:nvPr/>
        </p:nvSpPr>
        <p:spPr>
          <a:xfrm>
            <a:off x="11280576" y="188642"/>
            <a:ext cx="677432" cy="360041"/>
          </a:xfrm>
          <a:prstGeom prst="round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6" name="スライド番号プレースホルダー 5"/>
          <p:cNvSpPr>
            <a:spLocks noGrp="1"/>
          </p:cNvSpPr>
          <p:nvPr>
            <p:ph type="sldNum" sz="quarter" idx="4"/>
          </p:nvPr>
        </p:nvSpPr>
        <p:spPr>
          <a:xfrm>
            <a:off x="9085816" y="200893"/>
            <a:ext cx="2844800" cy="365125"/>
          </a:xfrm>
          <a:prstGeom prst="rect">
            <a:avLst/>
          </a:prstGeom>
        </p:spPr>
        <p:txBody>
          <a:bodyPr vert="horz" lIns="91440" tIns="45720" rIns="91440" bIns="45720" rtlCol="0" anchor="ctr"/>
          <a:lstStyle>
            <a:lvl1pPr algn="r">
              <a:defRPr sz="1500" b="1">
                <a:solidFill>
                  <a:schemeClr val="bg1"/>
                </a:solidFill>
              </a:defRPr>
            </a:lvl1pPr>
          </a:lstStyle>
          <a:p>
            <a:pPr>
              <a:defRPr/>
            </a:pPr>
            <a:fld id="{2561C72F-9467-4292-94DF-98230374394C}" type="slidenum">
              <a:rPr lang="en-US" altLang="ja-JP" smtClean="0"/>
              <a:pPr>
                <a:defRPr/>
              </a:pPr>
              <a:t>‹#›</a:t>
            </a:fld>
            <a:endParaRPr lang="en-US" altLang="ja-JP"/>
          </a:p>
        </p:txBody>
      </p:sp>
      <p:sp>
        <p:nvSpPr>
          <p:cNvPr id="9" name="テキスト ボックス 8"/>
          <p:cNvSpPr txBox="1"/>
          <p:nvPr/>
        </p:nvSpPr>
        <p:spPr>
          <a:xfrm>
            <a:off x="5417715" y="6415804"/>
            <a:ext cx="1183337" cy="207749"/>
          </a:xfrm>
          <a:prstGeom prst="rect">
            <a:avLst/>
          </a:prstGeom>
          <a:noFill/>
        </p:spPr>
        <p:txBody>
          <a:bodyPr wrap="none" rtlCol="0">
            <a:spAutoFit/>
          </a:bodyPr>
          <a:lstStyle/>
          <a:p>
            <a:r>
              <a:rPr kumimoji="1" lang="en-US" altLang="ja-JP" sz="750" b="1" dirty="0">
                <a:solidFill>
                  <a:srgbClr val="0070C0"/>
                </a:solidFill>
              </a:rPr>
              <a:t>© Team</a:t>
            </a:r>
            <a:r>
              <a:rPr kumimoji="1" lang="en-US" altLang="ja-JP" sz="750" b="1" baseline="0" dirty="0">
                <a:solidFill>
                  <a:srgbClr val="0070C0"/>
                </a:solidFill>
              </a:rPr>
              <a:t> HUMAN</a:t>
            </a:r>
            <a:r>
              <a:rPr kumimoji="1" lang="en-US" altLang="ja-JP" sz="750" b="1" dirty="0">
                <a:solidFill>
                  <a:srgbClr val="0070C0"/>
                </a:solidFill>
              </a:rPr>
              <a:t> </a:t>
            </a:r>
            <a:r>
              <a:rPr kumimoji="1" lang="en-US" altLang="ja-JP" sz="750" b="1" dirty="0" err="1">
                <a:solidFill>
                  <a:srgbClr val="0070C0"/>
                </a:solidFill>
              </a:rPr>
              <a:t>Co.,Ltd</a:t>
            </a:r>
            <a:r>
              <a:rPr kumimoji="1" lang="en-US" altLang="ja-JP" sz="750" b="1" dirty="0">
                <a:solidFill>
                  <a:srgbClr val="0070C0"/>
                </a:solidFill>
              </a:rPr>
              <a:t> </a:t>
            </a:r>
          </a:p>
        </p:txBody>
      </p:sp>
      <p:pic>
        <p:nvPicPr>
          <p:cNvPr id="11" name="図 10">
            <a:extLst>
              <a:ext uri="{FF2B5EF4-FFF2-40B4-BE49-F238E27FC236}">
                <a16:creationId xmlns:a16="http://schemas.microsoft.com/office/drawing/2014/main" id="{9AAB7EB1-89F5-4304-8C82-F0508F56F870}"/>
              </a:ext>
            </a:extLst>
          </p:cNvPr>
          <p:cNvPicPr>
            <a:picLocks noChangeAspect="1"/>
          </p:cNvPicPr>
          <p:nvPr/>
        </p:nvPicPr>
        <p:blipFill>
          <a:blip r:embed="rId14"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43339" y="-96395"/>
            <a:ext cx="962100" cy="959695"/>
          </a:xfrm>
          <a:prstGeom prst="rect">
            <a:avLst/>
          </a:prstGeom>
        </p:spPr>
      </p:pic>
    </p:spTree>
    <p:extLst>
      <p:ext uri="{BB962C8B-B14F-4D97-AF65-F5344CB8AC3E}">
        <p14:creationId xmlns:p14="http://schemas.microsoft.com/office/powerpoint/2010/main" val="3360463381"/>
      </p:ext>
    </p:extLst>
  </p:cSld>
  <p:clrMap bg1="lt1" tx1="dk1" bg2="lt2" tx2="dk2" accent1="accent1" accent2="accent2" accent3="accent3" accent4="accent4" accent5="accent5" accent6="accent6" hlink="hlink" folHlink="folHlink"/>
  <p:sldLayoutIdLst>
    <p:sldLayoutId id="2147484612" r:id="rId1"/>
    <p:sldLayoutId id="2147484613" r:id="rId2"/>
    <p:sldLayoutId id="2147484614" r:id="rId3"/>
    <p:sldLayoutId id="2147484615" r:id="rId4"/>
    <p:sldLayoutId id="2147484616" r:id="rId5"/>
    <p:sldLayoutId id="2147484617" r:id="rId6"/>
    <p:sldLayoutId id="2147484618" r:id="rId7"/>
    <p:sldLayoutId id="2147484619" r:id="rId8"/>
    <p:sldLayoutId id="2147484620" r:id="rId9"/>
    <p:sldLayoutId id="2147484621" r:id="rId10"/>
    <p:sldLayoutId id="2147484622" r:id="rId11"/>
    <p:sldLayoutId id="2147484623" r:id="rId12"/>
  </p:sldLayoutIdLst>
  <p:hf hdr="0" ftr="0" dt="0"/>
  <p:txStyles>
    <p:titleStyle>
      <a:lvl1pPr algn="ctr" defTabSz="685800" rtl="0" eaLnBrk="1" latinLnBrk="0" hangingPunct="1">
        <a:spcBef>
          <a:spcPct val="0"/>
        </a:spcBef>
        <a:buNone/>
        <a:defRPr kumimoji="1" sz="3300" kern="1200">
          <a:solidFill>
            <a:schemeClr val="tx1"/>
          </a:solidFill>
          <a:latin typeface="+mj-lt"/>
          <a:ea typeface="+mj-ea"/>
          <a:cs typeface="+mj-cs"/>
        </a:defRPr>
      </a:lvl1pPr>
    </p:titleStyle>
    <p:bodyStyle>
      <a:lvl1pPr marL="257175" indent="-257175" algn="l" defTabSz="6858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1pPr>
      <a:lvl2pPr marL="557213" indent="-214313" algn="l" defTabSz="685800" rtl="0" eaLnBrk="1" latinLnBrk="0" hangingPunct="1">
        <a:spcBef>
          <a:spcPct val="20000"/>
        </a:spcBef>
        <a:buFont typeface="Arial" panose="020B0604020202020204" pitchFamily="34" charset="0"/>
        <a:buChar char="–"/>
        <a:defRPr kumimoji="1" sz="2100" kern="1200">
          <a:solidFill>
            <a:schemeClr val="tx1"/>
          </a:solidFill>
          <a:latin typeface="+mn-lt"/>
          <a:ea typeface="+mn-ea"/>
          <a:cs typeface="+mn-cs"/>
        </a:defRPr>
      </a:lvl2pPr>
      <a:lvl3pPr marL="857250" indent="-171450" algn="l" defTabSz="685800" rtl="0" eaLnBrk="1" latinLnBrk="0" hangingPunct="1">
        <a:spcBef>
          <a:spcPct val="20000"/>
        </a:spcBef>
        <a:buFont typeface="Arial" panose="020B0604020202020204" pitchFamily="34" charset="0"/>
        <a:buChar char="•"/>
        <a:defRPr kumimoji="1" sz="1800" kern="1200">
          <a:solidFill>
            <a:schemeClr val="tx1"/>
          </a:solidFill>
          <a:latin typeface="+mn-lt"/>
          <a:ea typeface="+mn-ea"/>
          <a:cs typeface="+mn-cs"/>
        </a:defRPr>
      </a:lvl3pPr>
      <a:lvl4pPr marL="1200150" indent="-171450" algn="l" defTabSz="685800" rtl="0" eaLnBrk="1" latinLnBrk="0" hangingPunct="1">
        <a:spcBef>
          <a:spcPct val="20000"/>
        </a:spcBef>
        <a:buFont typeface="Arial" panose="020B0604020202020204" pitchFamily="34" charset="0"/>
        <a:buChar char="–"/>
        <a:defRPr kumimoji="1" sz="1500" kern="1200">
          <a:solidFill>
            <a:schemeClr val="tx1"/>
          </a:solidFill>
          <a:latin typeface="+mn-lt"/>
          <a:ea typeface="+mn-ea"/>
          <a:cs typeface="+mn-cs"/>
        </a:defRPr>
      </a:lvl4pPr>
      <a:lvl5pPr marL="1543050" indent="-171450" algn="l" defTabSz="685800" rtl="0" eaLnBrk="1" latinLnBrk="0" hangingPunct="1">
        <a:spcBef>
          <a:spcPct val="20000"/>
        </a:spcBef>
        <a:buFont typeface="Arial" panose="020B0604020202020204" pitchFamily="34" charset="0"/>
        <a:buChar char="»"/>
        <a:defRPr kumimoji="1" sz="1500" kern="1200">
          <a:solidFill>
            <a:schemeClr val="tx1"/>
          </a:solidFill>
          <a:latin typeface="+mn-lt"/>
          <a:ea typeface="+mn-ea"/>
          <a:cs typeface="+mn-cs"/>
        </a:defRPr>
      </a:lvl5pPr>
      <a:lvl6pPr marL="1885950" indent="-171450" algn="l" defTabSz="685800" rtl="0" eaLnBrk="1" latinLnBrk="0" hangingPunct="1">
        <a:spcBef>
          <a:spcPct val="20000"/>
        </a:spcBef>
        <a:buFont typeface="Arial" panose="020B0604020202020204" pitchFamily="34" charset="0"/>
        <a:buChar char="•"/>
        <a:defRPr kumimoji="1" sz="1500" kern="1200">
          <a:solidFill>
            <a:schemeClr val="tx1"/>
          </a:solidFill>
          <a:latin typeface="+mn-lt"/>
          <a:ea typeface="+mn-ea"/>
          <a:cs typeface="+mn-cs"/>
        </a:defRPr>
      </a:lvl6pPr>
      <a:lvl7pPr marL="2228850" indent="-171450" algn="l" defTabSz="685800" rtl="0" eaLnBrk="1" latinLnBrk="0" hangingPunct="1">
        <a:spcBef>
          <a:spcPct val="20000"/>
        </a:spcBef>
        <a:buFont typeface="Arial" panose="020B0604020202020204" pitchFamily="34" charset="0"/>
        <a:buChar char="•"/>
        <a:defRPr kumimoji="1" sz="1500" kern="1200">
          <a:solidFill>
            <a:schemeClr val="tx1"/>
          </a:solidFill>
          <a:latin typeface="+mn-lt"/>
          <a:ea typeface="+mn-ea"/>
          <a:cs typeface="+mn-cs"/>
        </a:defRPr>
      </a:lvl7pPr>
      <a:lvl8pPr marL="2571750" indent="-171450" algn="l" defTabSz="685800" rtl="0" eaLnBrk="1" latinLnBrk="0" hangingPunct="1">
        <a:spcBef>
          <a:spcPct val="20000"/>
        </a:spcBef>
        <a:buFont typeface="Arial" panose="020B0604020202020204" pitchFamily="34" charset="0"/>
        <a:buChar char="•"/>
        <a:defRPr kumimoji="1" sz="1500" kern="1200">
          <a:solidFill>
            <a:schemeClr val="tx1"/>
          </a:solidFill>
          <a:latin typeface="+mn-lt"/>
          <a:ea typeface="+mn-ea"/>
          <a:cs typeface="+mn-cs"/>
        </a:defRPr>
      </a:lvl8pPr>
      <a:lvl9pPr marL="2914650" indent="-171450" algn="l" defTabSz="685800" rtl="0" eaLnBrk="1" latinLnBrk="0" hangingPunct="1">
        <a:spcBef>
          <a:spcPct val="20000"/>
        </a:spcBef>
        <a:buFont typeface="Arial" panose="020B0604020202020204" pitchFamily="34" charset="0"/>
        <a:buChar char="•"/>
        <a:defRPr kumimoji="1" sz="1500" kern="1200">
          <a:solidFill>
            <a:schemeClr val="tx1"/>
          </a:solidFill>
          <a:latin typeface="+mn-lt"/>
          <a:ea typeface="+mn-ea"/>
          <a:cs typeface="+mn-cs"/>
        </a:defRPr>
      </a:lvl9pPr>
    </p:bodyStyle>
    <p:otherStyle>
      <a:defPPr>
        <a:defRPr lang="ja-JP"/>
      </a:defPPr>
      <a:lvl1pPr marL="0" algn="l" defTabSz="685800" rtl="0" eaLnBrk="1" latinLnBrk="0" hangingPunct="1">
        <a:defRPr kumimoji="1" sz="1350" kern="1200">
          <a:solidFill>
            <a:schemeClr val="tx1"/>
          </a:solidFill>
          <a:latin typeface="+mn-lt"/>
          <a:ea typeface="+mn-ea"/>
          <a:cs typeface="+mn-cs"/>
        </a:defRPr>
      </a:lvl1pPr>
      <a:lvl2pPr marL="342900" algn="l" defTabSz="685800" rtl="0" eaLnBrk="1" latinLnBrk="0" hangingPunct="1">
        <a:defRPr kumimoji="1" sz="1350" kern="1200">
          <a:solidFill>
            <a:schemeClr val="tx1"/>
          </a:solidFill>
          <a:latin typeface="+mn-lt"/>
          <a:ea typeface="+mn-ea"/>
          <a:cs typeface="+mn-cs"/>
        </a:defRPr>
      </a:lvl2pPr>
      <a:lvl3pPr marL="685800" algn="l" defTabSz="685800" rtl="0" eaLnBrk="1" latinLnBrk="0" hangingPunct="1">
        <a:defRPr kumimoji="1" sz="1350" kern="1200">
          <a:solidFill>
            <a:schemeClr val="tx1"/>
          </a:solidFill>
          <a:latin typeface="+mn-lt"/>
          <a:ea typeface="+mn-ea"/>
          <a:cs typeface="+mn-cs"/>
        </a:defRPr>
      </a:lvl3pPr>
      <a:lvl4pPr marL="1028700" algn="l" defTabSz="685800" rtl="0" eaLnBrk="1" latinLnBrk="0" hangingPunct="1">
        <a:defRPr kumimoji="1" sz="1350" kern="1200">
          <a:solidFill>
            <a:schemeClr val="tx1"/>
          </a:solidFill>
          <a:latin typeface="+mn-lt"/>
          <a:ea typeface="+mn-ea"/>
          <a:cs typeface="+mn-cs"/>
        </a:defRPr>
      </a:lvl4pPr>
      <a:lvl5pPr marL="1371600" algn="l" defTabSz="685800" rtl="0" eaLnBrk="1" latinLnBrk="0" hangingPunct="1">
        <a:defRPr kumimoji="1" sz="1350" kern="1200">
          <a:solidFill>
            <a:schemeClr val="tx1"/>
          </a:solidFill>
          <a:latin typeface="+mn-lt"/>
          <a:ea typeface="+mn-ea"/>
          <a:cs typeface="+mn-cs"/>
        </a:defRPr>
      </a:lvl5pPr>
      <a:lvl6pPr marL="1714500" algn="l" defTabSz="685800" rtl="0" eaLnBrk="1" latinLnBrk="0" hangingPunct="1">
        <a:defRPr kumimoji="1" sz="1350" kern="1200">
          <a:solidFill>
            <a:schemeClr val="tx1"/>
          </a:solidFill>
          <a:latin typeface="+mn-lt"/>
          <a:ea typeface="+mn-ea"/>
          <a:cs typeface="+mn-cs"/>
        </a:defRPr>
      </a:lvl6pPr>
      <a:lvl7pPr marL="2057400" algn="l" defTabSz="685800" rtl="0" eaLnBrk="1" latinLnBrk="0" hangingPunct="1">
        <a:defRPr kumimoji="1" sz="1350" kern="1200">
          <a:solidFill>
            <a:schemeClr val="tx1"/>
          </a:solidFill>
          <a:latin typeface="+mn-lt"/>
          <a:ea typeface="+mn-ea"/>
          <a:cs typeface="+mn-cs"/>
        </a:defRPr>
      </a:lvl7pPr>
      <a:lvl8pPr marL="2400300" algn="l" defTabSz="685800" rtl="0" eaLnBrk="1" latinLnBrk="0" hangingPunct="1">
        <a:defRPr kumimoji="1" sz="1350" kern="1200">
          <a:solidFill>
            <a:schemeClr val="tx1"/>
          </a:solidFill>
          <a:latin typeface="+mn-lt"/>
          <a:ea typeface="+mn-ea"/>
          <a:cs typeface="+mn-cs"/>
        </a:defRPr>
      </a:lvl8pPr>
      <a:lvl9pPr marL="2743200" algn="l" defTabSz="685800" rtl="0" eaLnBrk="1" latinLnBrk="0" hangingPunct="1">
        <a:defRPr kumimoji="1"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4.JP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9.xml"/><Relationship Id="rId1" Type="http://schemas.openxmlformats.org/officeDocument/2006/relationships/slideLayout" Target="../slideLayouts/slideLayout2.xml"/><Relationship Id="rId5" Type="http://schemas.openxmlformats.org/officeDocument/2006/relationships/image" Target="../media/image16.png"/><Relationship Id="rId4" Type="http://schemas.openxmlformats.org/officeDocument/2006/relationships/image" Target="../media/image15.png"/></Relationships>
</file>

<file path=ppt/slides/_rels/slide21.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image" Target="../media/image17.png"/><Relationship Id="rId7" Type="http://schemas.openxmlformats.org/officeDocument/2006/relationships/image" Target="../media/image21.png"/><Relationship Id="rId2" Type="http://schemas.openxmlformats.org/officeDocument/2006/relationships/notesSlide" Target="../notesSlides/notesSlide20.xml"/><Relationship Id="rId1" Type="http://schemas.openxmlformats.org/officeDocument/2006/relationships/slideLayout" Target="../slideLayouts/slideLayout2.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image" Target="../media/image24.png"/></Relationships>
</file>

<file path=ppt/slides/_rels/slide25.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39.xml"/><Relationship Id="rId1" Type="http://schemas.openxmlformats.org/officeDocument/2006/relationships/slideLayout" Target="../slideLayouts/slideLayout1.xml"/><Relationship Id="rId4" Type="http://schemas.openxmlformats.org/officeDocument/2006/relationships/image" Target="../media/image27.png"/></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42.xml"/><Relationship Id="rId1" Type="http://schemas.openxmlformats.org/officeDocument/2006/relationships/slideLayout" Target="../slideLayouts/slideLayout1.xml"/><Relationship Id="rId4" Type="http://schemas.openxmlformats.org/officeDocument/2006/relationships/image" Target="../media/image27.png"/></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45.xml"/><Relationship Id="rId1" Type="http://schemas.openxmlformats.org/officeDocument/2006/relationships/slideLayout" Target="../slideLayouts/slideLayout1.xml"/><Relationship Id="rId4" Type="http://schemas.openxmlformats.org/officeDocument/2006/relationships/image" Target="../media/image27.png"/></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50.xml"/><Relationship Id="rId1" Type="http://schemas.openxmlformats.org/officeDocument/2006/relationships/slideLayout" Target="../slideLayouts/slideLayout1.xml"/><Relationship Id="rId4" Type="http://schemas.openxmlformats.org/officeDocument/2006/relationships/image" Target="../media/image27.png"/></Relationships>
</file>

<file path=ppt/slides/_rels/slide5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8" Type="http://schemas.openxmlformats.org/officeDocument/2006/relationships/image" Target="../media/image34.png"/><Relationship Id="rId3" Type="http://schemas.openxmlformats.org/officeDocument/2006/relationships/image" Target="../media/image29.jpeg"/><Relationship Id="rId7" Type="http://schemas.openxmlformats.org/officeDocument/2006/relationships/image" Target="../media/image33.jpeg"/><Relationship Id="rId2" Type="http://schemas.openxmlformats.org/officeDocument/2006/relationships/notesSlide" Target="../notesSlides/notesSlide56.xml"/><Relationship Id="rId1" Type="http://schemas.openxmlformats.org/officeDocument/2006/relationships/slideLayout" Target="../slideLayouts/slideLayout7.xml"/><Relationship Id="rId6" Type="http://schemas.openxmlformats.org/officeDocument/2006/relationships/image" Target="../media/image32.jpeg"/><Relationship Id="rId5" Type="http://schemas.openxmlformats.org/officeDocument/2006/relationships/image" Target="../media/image31.jpeg"/><Relationship Id="rId4" Type="http://schemas.openxmlformats.org/officeDocument/2006/relationships/image" Target="../media/image30.jpeg"/></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タイトル 1"/>
          <p:cNvSpPr>
            <a:spLocks noGrp="1"/>
          </p:cNvSpPr>
          <p:nvPr>
            <p:ph type="title"/>
          </p:nvPr>
        </p:nvSpPr>
        <p:spPr>
          <a:xfrm>
            <a:off x="1847528" y="1812298"/>
            <a:ext cx="8229600" cy="1143000"/>
          </a:xfrm>
        </p:spPr>
        <p:txBody>
          <a:bodyPr>
            <a:normAutofit/>
          </a:bodyPr>
          <a:lstStyle/>
          <a:p>
            <a:r>
              <a:rPr lang="ja-JP" altLang="en-US" sz="4000" b="1" dirty="0">
                <a:latin typeface="メイリオ" panose="020B0604030504040204" pitchFamily="50" charset="-128"/>
                <a:ea typeface="メイリオ" panose="020B0604030504040204" pitchFamily="50" charset="-128"/>
              </a:rPr>
              <a:t>メンタルヘルスラインケア研修</a:t>
            </a:r>
          </a:p>
        </p:txBody>
      </p:sp>
      <p:sp>
        <p:nvSpPr>
          <p:cNvPr id="3" name="コンテンツ プレースホルダ 2"/>
          <p:cNvSpPr>
            <a:spLocks noGrp="1"/>
          </p:cNvSpPr>
          <p:nvPr>
            <p:ph idx="1"/>
          </p:nvPr>
        </p:nvSpPr>
        <p:spPr>
          <a:xfrm>
            <a:off x="839416" y="5013176"/>
            <a:ext cx="10729192" cy="1296987"/>
          </a:xfrm>
        </p:spPr>
        <p:txBody>
          <a:bodyPr>
            <a:normAutofit fontScale="92500"/>
          </a:bodyPr>
          <a:lstStyle/>
          <a:p>
            <a:pPr algn="ctr" eaLnBrk="1" hangingPunct="1">
              <a:lnSpc>
                <a:spcPct val="80000"/>
              </a:lnSpc>
              <a:buFont typeface="Wingdings 2" pitchFamily="18" charset="2"/>
              <a:buNone/>
              <a:defRPr/>
            </a:pPr>
            <a:r>
              <a:rPr lang="ja-JP" altLang="en-US" sz="3600" b="1" dirty="0">
                <a:latin typeface="+mj-ea"/>
                <a:ea typeface="+mj-ea"/>
              </a:rPr>
              <a:t>合同会社チームヒューマン</a:t>
            </a:r>
            <a:r>
              <a:rPr lang="en-US" altLang="ja-JP" sz="3600" b="1" dirty="0">
                <a:latin typeface="+mj-ea"/>
                <a:ea typeface="+mj-ea"/>
              </a:rPr>
              <a:t>   </a:t>
            </a:r>
          </a:p>
          <a:p>
            <a:pPr algn="ctr" eaLnBrk="1" hangingPunct="1">
              <a:lnSpc>
                <a:spcPct val="80000"/>
              </a:lnSpc>
              <a:buFont typeface="Wingdings 2" pitchFamily="18" charset="2"/>
              <a:buNone/>
              <a:defRPr/>
            </a:pPr>
            <a:r>
              <a:rPr lang="en-US" altLang="ja-JP" sz="3600" b="1" dirty="0">
                <a:latin typeface="+mj-ea"/>
                <a:ea typeface="+mj-ea"/>
              </a:rPr>
              <a:t>   </a:t>
            </a:r>
            <a:r>
              <a:rPr lang="ja-JP" altLang="en-US" sz="3600" b="1" dirty="0">
                <a:latin typeface="+mj-ea"/>
                <a:ea typeface="+mj-ea"/>
              </a:rPr>
              <a:t>　保健師・精神保健福祉士・公認心理師　　徳永　京子</a:t>
            </a:r>
            <a:endParaRPr lang="en-US" altLang="ja-JP" sz="3600" b="1" dirty="0">
              <a:latin typeface="+mj-ea"/>
              <a:ea typeface="+mj-ea"/>
            </a:endParaRPr>
          </a:p>
          <a:p>
            <a:pPr>
              <a:defRPr/>
            </a:pPr>
            <a:endParaRPr lang="ja-JP" altLang="en-US" dirty="0"/>
          </a:p>
        </p:txBody>
      </p:sp>
      <p:sp>
        <p:nvSpPr>
          <p:cNvPr id="2" name="スライド番号プレースホルダー 1"/>
          <p:cNvSpPr>
            <a:spLocks noGrp="1"/>
          </p:cNvSpPr>
          <p:nvPr>
            <p:ph type="sldNum" sz="quarter" idx="12"/>
          </p:nvPr>
        </p:nvSpPr>
        <p:spPr/>
        <p:txBody>
          <a:bodyPr/>
          <a:lstStyle/>
          <a:p>
            <a:pPr>
              <a:defRPr/>
            </a:pPr>
            <a:fld id="{042ECF85-0ED1-44D1-8F6B-8BA3DE24F3EC}" type="slidenum">
              <a:rPr lang="en-US" altLang="ja-JP" sz="2000" smtClean="0"/>
              <a:pPr>
                <a:defRPr/>
              </a:pPr>
              <a:t>1</a:t>
            </a:fld>
            <a:endParaRPr lang="en-US" altLang="ja-JP" sz="200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9" name="コンテンツ プレースホルダ 2"/>
          <p:cNvSpPr>
            <a:spLocks noGrp="1"/>
          </p:cNvSpPr>
          <p:nvPr>
            <p:ph idx="1"/>
          </p:nvPr>
        </p:nvSpPr>
        <p:spPr>
          <a:xfrm>
            <a:off x="1775520" y="1485106"/>
            <a:ext cx="8640960" cy="3887787"/>
          </a:xfrm>
        </p:spPr>
        <p:txBody>
          <a:bodyPr>
            <a:normAutofit lnSpcReduction="10000"/>
          </a:bodyPr>
          <a:lstStyle/>
          <a:p>
            <a:pPr eaLnBrk="1" hangingPunct="1">
              <a:lnSpc>
                <a:spcPct val="90000"/>
              </a:lnSpc>
              <a:buFont typeface="Wingdings" pitchFamily="2" charset="2"/>
              <a:buNone/>
            </a:pPr>
            <a:r>
              <a:rPr lang="en-US" altLang="ja-JP" sz="2800" b="1" dirty="0">
                <a:latin typeface="ＭＳ ゴシック" pitchFamily="49" charset="-128"/>
                <a:ea typeface="ＭＳ ゴシック" pitchFamily="49" charset="-128"/>
              </a:rPr>
              <a:t>1.</a:t>
            </a:r>
            <a:r>
              <a:rPr lang="ja-JP" altLang="en-US" sz="2800" b="1" dirty="0">
                <a:latin typeface="ＭＳ ゴシック" pitchFamily="49" charset="-128"/>
                <a:ea typeface="ＭＳ ゴシック" pitchFamily="49" charset="-128"/>
              </a:rPr>
              <a:t>メンタルヘルスの実態</a:t>
            </a:r>
            <a:endParaRPr lang="en-US" altLang="ja-JP" sz="2800" b="1" dirty="0">
              <a:latin typeface="ＭＳ ゴシック" pitchFamily="49" charset="-128"/>
              <a:ea typeface="ＭＳ ゴシック" pitchFamily="49" charset="-128"/>
            </a:endParaRPr>
          </a:p>
          <a:p>
            <a:pPr eaLnBrk="1" hangingPunct="1">
              <a:lnSpc>
                <a:spcPct val="90000"/>
              </a:lnSpc>
              <a:buFont typeface="Wingdings" pitchFamily="2" charset="2"/>
              <a:buNone/>
            </a:pPr>
            <a:endParaRPr lang="ja-JP" altLang="en-US" sz="2800" b="1" dirty="0">
              <a:solidFill>
                <a:schemeClr val="bg1">
                  <a:lumMod val="85000"/>
                </a:schemeClr>
              </a:solidFill>
              <a:latin typeface="ＭＳ ゴシック" pitchFamily="49" charset="-128"/>
              <a:ea typeface="ＭＳ ゴシック" pitchFamily="49" charset="-128"/>
            </a:endParaRPr>
          </a:p>
          <a:p>
            <a:pPr eaLnBrk="1" hangingPunct="1">
              <a:lnSpc>
                <a:spcPct val="90000"/>
              </a:lnSpc>
              <a:buFont typeface="Wingdings" pitchFamily="2" charset="2"/>
              <a:buNone/>
            </a:pPr>
            <a:r>
              <a:rPr lang="en-US" altLang="ja-JP" sz="2800" b="1" dirty="0">
                <a:solidFill>
                  <a:schemeClr val="bg1">
                    <a:lumMod val="85000"/>
                  </a:schemeClr>
                </a:solidFill>
                <a:latin typeface="ＭＳ ゴシック" pitchFamily="49" charset="-128"/>
                <a:ea typeface="ＭＳ ゴシック" pitchFamily="49" charset="-128"/>
              </a:rPr>
              <a:t>2.</a:t>
            </a:r>
            <a:r>
              <a:rPr lang="ja-JP" altLang="en-US" sz="2800" b="1" dirty="0">
                <a:solidFill>
                  <a:schemeClr val="bg1">
                    <a:lumMod val="85000"/>
                  </a:schemeClr>
                </a:solidFill>
                <a:latin typeface="ＭＳ ゴシック" pitchFamily="49" charset="-128"/>
                <a:ea typeface="ＭＳ ゴシック" pitchFamily="49" charset="-128"/>
              </a:rPr>
              <a:t>パワハラへの対応</a:t>
            </a:r>
            <a:endParaRPr lang="en-US" altLang="ja-JP" sz="2800" b="1" dirty="0">
              <a:solidFill>
                <a:schemeClr val="bg1">
                  <a:lumMod val="85000"/>
                </a:schemeClr>
              </a:solidFill>
              <a:latin typeface="ＭＳ ゴシック" pitchFamily="49" charset="-128"/>
              <a:ea typeface="ＭＳ ゴシック" pitchFamily="49" charset="-128"/>
            </a:endParaRPr>
          </a:p>
          <a:p>
            <a:pPr eaLnBrk="1" hangingPunct="1">
              <a:lnSpc>
                <a:spcPct val="90000"/>
              </a:lnSpc>
              <a:buFont typeface="Wingdings" pitchFamily="2" charset="2"/>
              <a:buNone/>
            </a:pPr>
            <a:endParaRPr lang="en-US" altLang="ja-JP" sz="2800" b="1" dirty="0">
              <a:solidFill>
                <a:schemeClr val="bg1">
                  <a:lumMod val="85000"/>
                </a:schemeClr>
              </a:solidFill>
              <a:latin typeface="ＭＳ ゴシック" pitchFamily="49" charset="-128"/>
              <a:ea typeface="ＭＳ ゴシック" pitchFamily="49" charset="-128"/>
            </a:endParaRPr>
          </a:p>
          <a:p>
            <a:pPr eaLnBrk="1" hangingPunct="1">
              <a:lnSpc>
                <a:spcPct val="90000"/>
              </a:lnSpc>
              <a:buFont typeface="Wingdings" pitchFamily="2" charset="2"/>
              <a:buNone/>
            </a:pPr>
            <a:r>
              <a:rPr lang="en-US" altLang="ja-JP" sz="2800" b="1" dirty="0">
                <a:solidFill>
                  <a:schemeClr val="bg1">
                    <a:lumMod val="85000"/>
                  </a:schemeClr>
                </a:solidFill>
                <a:latin typeface="ＭＳ ゴシック" pitchFamily="49" charset="-128"/>
                <a:ea typeface="ＭＳ ゴシック" pitchFamily="49" charset="-128"/>
              </a:rPr>
              <a:t>3.</a:t>
            </a:r>
            <a:r>
              <a:rPr lang="ja-JP" altLang="en-US" sz="2800" b="1" dirty="0">
                <a:solidFill>
                  <a:schemeClr val="bg1">
                    <a:lumMod val="85000"/>
                  </a:schemeClr>
                </a:solidFill>
                <a:latin typeface="ＭＳ ゴシック" pitchFamily="49" charset="-128"/>
                <a:ea typeface="ＭＳ ゴシック" pitchFamily="49" charset="-128"/>
              </a:rPr>
              <a:t>若手職員への対応</a:t>
            </a:r>
            <a:endParaRPr lang="en-US" altLang="ja-JP" sz="2800" b="1" dirty="0">
              <a:solidFill>
                <a:schemeClr val="bg1">
                  <a:lumMod val="85000"/>
                </a:schemeClr>
              </a:solidFill>
              <a:latin typeface="ＭＳ ゴシック" pitchFamily="49" charset="-128"/>
              <a:ea typeface="ＭＳ ゴシック" pitchFamily="49" charset="-128"/>
            </a:endParaRPr>
          </a:p>
          <a:p>
            <a:pPr eaLnBrk="1" hangingPunct="1">
              <a:lnSpc>
                <a:spcPct val="90000"/>
              </a:lnSpc>
              <a:buFont typeface="Wingdings" pitchFamily="2" charset="2"/>
              <a:buNone/>
            </a:pPr>
            <a:endParaRPr lang="en-US" altLang="ja-JP" sz="2800" b="1" dirty="0">
              <a:solidFill>
                <a:schemeClr val="bg1">
                  <a:lumMod val="85000"/>
                </a:schemeClr>
              </a:solidFill>
              <a:latin typeface="ＭＳ ゴシック" pitchFamily="49" charset="-128"/>
              <a:ea typeface="ＭＳ ゴシック" pitchFamily="49" charset="-128"/>
            </a:endParaRPr>
          </a:p>
          <a:p>
            <a:pPr eaLnBrk="1" hangingPunct="1">
              <a:lnSpc>
                <a:spcPct val="90000"/>
              </a:lnSpc>
              <a:buFont typeface="Wingdings" pitchFamily="2" charset="2"/>
              <a:buNone/>
            </a:pPr>
            <a:r>
              <a:rPr lang="en-US" altLang="ja-JP" sz="2800" b="1" dirty="0">
                <a:solidFill>
                  <a:schemeClr val="bg1">
                    <a:lumMod val="85000"/>
                  </a:schemeClr>
                </a:solidFill>
                <a:latin typeface="ＭＳ ゴシック" pitchFamily="49" charset="-128"/>
                <a:ea typeface="ＭＳ ゴシック" pitchFamily="49" charset="-128"/>
              </a:rPr>
              <a:t>4.</a:t>
            </a:r>
            <a:r>
              <a:rPr lang="ja-JP" altLang="en-US" sz="2800" b="1" dirty="0">
                <a:solidFill>
                  <a:schemeClr val="bg1">
                    <a:lumMod val="85000"/>
                  </a:schemeClr>
                </a:solidFill>
                <a:latin typeface="ＭＳ ゴシック" pitchFamily="49" charset="-128"/>
                <a:ea typeface="ＭＳ ゴシック" pitchFamily="49" charset="-128"/>
              </a:rPr>
              <a:t>ロールプレイ　～メンタル不調者への対応～</a:t>
            </a:r>
            <a:endParaRPr lang="en-US" altLang="ja-JP" sz="2800" b="1" dirty="0">
              <a:solidFill>
                <a:schemeClr val="bg1">
                  <a:lumMod val="85000"/>
                </a:schemeClr>
              </a:solidFill>
              <a:latin typeface="ＭＳ ゴシック" pitchFamily="49" charset="-128"/>
              <a:ea typeface="ＭＳ ゴシック" pitchFamily="49" charset="-128"/>
            </a:endParaRPr>
          </a:p>
          <a:p>
            <a:pPr eaLnBrk="1" hangingPunct="1">
              <a:lnSpc>
                <a:spcPct val="90000"/>
              </a:lnSpc>
              <a:buFont typeface="Wingdings" pitchFamily="2" charset="2"/>
              <a:buNone/>
            </a:pPr>
            <a:endParaRPr lang="en-US" altLang="ja-JP" sz="2800" b="1" dirty="0">
              <a:solidFill>
                <a:schemeClr val="bg1">
                  <a:lumMod val="85000"/>
                </a:schemeClr>
              </a:solidFill>
              <a:latin typeface="ＭＳ ゴシック" pitchFamily="49" charset="-128"/>
              <a:ea typeface="ＭＳ ゴシック" pitchFamily="49" charset="-128"/>
            </a:endParaRPr>
          </a:p>
          <a:p>
            <a:pPr eaLnBrk="1" hangingPunct="1">
              <a:lnSpc>
                <a:spcPct val="90000"/>
              </a:lnSpc>
              <a:buFont typeface="Wingdings" pitchFamily="2" charset="2"/>
              <a:buNone/>
            </a:pPr>
            <a:r>
              <a:rPr lang="en-US" altLang="ja-JP" sz="2800" b="1" dirty="0">
                <a:solidFill>
                  <a:schemeClr val="bg1">
                    <a:lumMod val="85000"/>
                  </a:schemeClr>
                </a:solidFill>
                <a:latin typeface="ＭＳ ゴシック" pitchFamily="49" charset="-128"/>
                <a:ea typeface="ＭＳ ゴシック" pitchFamily="49" charset="-128"/>
              </a:rPr>
              <a:t>5.</a:t>
            </a:r>
            <a:r>
              <a:rPr lang="ja-JP" altLang="en-US" sz="2800" b="1" dirty="0">
                <a:solidFill>
                  <a:schemeClr val="bg1">
                    <a:lumMod val="85000"/>
                  </a:schemeClr>
                </a:solidFill>
                <a:latin typeface="ＭＳ ゴシック" pitchFamily="49" charset="-128"/>
                <a:ea typeface="ＭＳ ゴシック" pitchFamily="49" charset="-128"/>
              </a:rPr>
              <a:t>休職・復職の支援</a:t>
            </a:r>
            <a:endParaRPr lang="en-US" altLang="ja-JP" sz="2800" b="1" dirty="0">
              <a:solidFill>
                <a:schemeClr val="bg1">
                  <a:lumMod val="85000"/>
                </a:schemeClr>
              </a:solidFill>
              <a:latin typeface="ＭＳ ゴシック" pitchFamily="49" charset="-128"/>
              <a:ea typeface="ＭＳ ゴシック" pitchFamily="49" charset="-128"/>
            </a:endParaRPr>
          </a:p>
          <a:p>
            <a:pPr eaLnBrk="1" hangingPunct="1">
              <a:lnSpc>
                <a:spcPct val="90000"/>
              </a:lnSpc>
              <a:buFont typeface="Wingdings" pitchFamily="2" charset="2"/>
              <a:buNone/>
            </a:pPr>
            <a:endParaRPr lang="en-US" altLang="ja-JP" sz="2800" b="1" dirty="0">
              <a:solidFill>
                <a:schemeClr val="bg1">
                  <a:lumMod val="85000"/>
                </a:schemeClr>
              </a:solidFill>
              <a:latin typeface="ＭＳ ゴシック" pitchFamily="49" charset="-128"/>
              <a:ea typeface="ＭＳ ゴシック" pitchFamily="49" charset="-128"/>
            </a:endParaRPr>
          </a:p>
          <a:p>
            <a:pPr eaLnBrk="1" hangingPunct="1">
              <a:lnSpc>
                <a:spcPct val="90000"/>
              </a:lnSpc>
              <a:buFont typeface="Wingdings" pitchFamily="2" charset="2"/>
              <a:buNone/>
            </a:pPr>
            <a:endParaRPr lang="en-US" altLang="ja-JP" sz="2800" b="1" dirty="0">
              <a:solidFill>
                <a:schemeClr val="bg1">
                  <a:lumMod val="85000"/>
                </a:schemeClr>
              </a:solidFill>
              <a:latin typeface="ＭＳ ゴシック" pitchFamily="49" charset="-128"/>
              <a:ea typeface="ＭＳ ゴシック" pitchFamily="49" charset="-128"/>
            </a:endParaRPr>
          </a:p>
          <a:p>
            <a:pPr eaLnBrk="1" hangingPunct="1">
              <a:lnSpc>
                <a:spcPct val="90000"/>
              </a:lnSpc>
              <a:buFont typeface="Wingdings" pitchFamily="2" charset="2"/>
              <a:buNone/>
            </a:pPr>
            <a:endParaRPr lang="ja-JP" altLang="en-US" sz="2800" b="1" dirty="0">
              <a:latin typeface="ＭＳ ゴシック" pitchFamily="49" charset="-128"/>
              <a:ea typeface="ＭＳ ゴシック" pitchFamily="49" charset="-128"/>
            </a:endParaRPr>
          </a:p>
          <a:p>
            <a:pPr eaLnBrk="1" hangingPunct="1">
              <a:buFont typeface="Wingdings 2" pitchFamily="18" charset="2"/>
              <a:buNone/>
            </a:pPr>
            <a:endParaRPr lang="ja-JP" altLang="en-US" dirty="0"/>
          </a:p>
        </p:txBody>
      </p:sp>
      <p:sp>
        <p:nvSpPr>
          <p:cNvPr id="2" name="スライド番号プレースホルダー 1"/>
          <p:cNvSpPr>
            <a:spLocks noGrp="1"/>
          </p:cNvSpPr>
          <p:nvPr>
            <p:ph type="sldNum" sz="quarter" idx="12"/>
          </p:nvPr>
        </p:nvSpPr>
        <p:spPr/>
        <p:txBody>
          <a:bodyPr/>
          <a:lstStyle/>
          <a:p>
            <a:pPr>
              <a:defRPr/>
            </a:pPr>
            <a:fld id="{042ECF85-0ED1-44D1-8F6B-8BA3DE24F3EC}" type="slidenum">
              <a:rPr lang="en-US" altLang="ja-JP" sz="2000" smtClean="0"/>
              <a:pPr>
                <a:defRPr/>
              </a:pPr>
              <a:t>2</a:t>
            </a:fld>
            <a:endParaRPr lang="en-US" altLang="ja-JP" sz="2000"/>
          </a:p>
        </p:txBody>
      </p:sp>
      <p:pic>
        <p:nvPicPr>
          <p:cNvPr id="65540" name="図 3" descr="HL11_01.JPG"/>
          <p:cNvPicPr>
            <a:picLocks noChangeAspect="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9439820" y="4681835"/>
            <a:ext cx="1665288" cy="1595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テキスト ボックス 2">
            <a:extLst>
              <a:ext uri="{FF2B5EF4-FFF2-40B4-BE49-F238E27FC236}">
                <a16:creationId xmlns:a16="http://schemas.microsoft.com/office/drawing/2014/main" id="{6E71273B-DF8D-CB45-450D-8E3A68A42373}"/>
              </a:ext>
            </a:extLst>
          </p:cNvPr>
          <p:cNvSpPr txBox="1"/>
          <p:nvPr/>
        </p:nvSpPr>
        <p:spPr>
          <a:xfrm>
            <a:off x="4587593" y="80720"/>
            <a:ext cx="2749471" cy="707886"/>
          </a:xfrm>
          <a:prstGeom prst="rect">
            <a:avLst/>
          </a:prstGeom>
          <a:noFill/>
        </p:spPr>
        <p:txBody>
          <a:bodyPr wrap="none" rtlCol="0">
            <a:spAutoFit/>
          </a:bodyPr>
          <a:lstStyle/>
          <a:p>
            <a:r>
              <a:rPr lang="ja-JP" altLang="en-US" sz="4000" b="1" dirty="0">
                <a:latin typeface="メイリオ" panose="020B0604030504040204" pitchFamily="50" charset="-128"/>
                <a:ea typeface="メイリオ" panose="020B0604030504040204" pitchFamily="50" charset="-128"/>
              </a:rPr>
              <a:t>本日の内容</a:t>
            </a:r>
          </a:p>
        </p:txBody>
      </p:sp>
    </p:spTree>
    <p:extLst>
      <p:ext uri="{BB962C8B-B14F-4D97-AF65-F5344CB8AC3E}">
        <p14:creationId xmlns:p14="http://schemas.microsoft.com/office/powerpoint/2010/main" val="374136650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スライド番号プレースホルダー 3">
            <a:extLst>
              <a:ext uri="{FF2B5EF4-FFF2-40B4-BE49-F238E27FC236}">
                <a16:creationId xmlns:a16="http://schemas.microsoft.com/office/drawing/2014/main" id="{E4AB0E4B-2FFE-40C3-96BC-661F16F6540F}"/>
              </a:ext>
            </a:extLst>
          </p:cNvPr>
          <p:cNvSpPr>
            <a:spLocks noGrp="1"/>
          </p:cNvSpPr>
          <p:nvPr>
            <p:ph type="sldNum" sz="quarter" idx="12"/>
          </p:nvPr>
        </p:nvSpPr>
        <p:spPr/>
        <p:txBody>
          <a:bodyPr/>
          <a:lstStyle/>
          <a:p>
            <a:pPr>
              <a:defRPr/>
            </a:pPr>
            <a:fld id="{042ECF85-0ED1-44D1-8F6B-8BA3DE24F3EC}" type="slidenum">
              <a:rPr lang="en-US" altLang="ja-JP" sz="2000" smtClean="0"/>
              <a:pPr>
                <a:defRPr/>
              </a:pPr>
              <a:t>3</a:t>
            </a:fld>
            <a:endParaRPr lang="en-US" altLang="ja-JP" sz="2000" dirty="0"/>
          </a:p>
        </p:txBody>
      </p:sp>
      <p:grpSp>
        <p:nvGrpSpPr>
          <p:cNvPr id="5" name="グループ化 4">
            <a:extLst>
              <a:ext uri="{FF2B5EF4-FFF2-40B4-BE49-F238E27FC236}">
                <a16:creationId xmlns:a16="http://schemas.microsoft.com/office/drawing/2014/main" id="{27C123F8-1D1F-487C-8160-39CF8A7CFB7E}"/>
              </a:ext>
            </a:extLst>
          </p:cNvPr>
          <p:cNvGrpSpPr/>
          <p:nvPr/>
        </p:nvGrpSpPr>
        <p:grpSpPr>
          <a:xfrm>
            <a:off x="3359696" y="1224860"/>
            <a:ext cx="6049580" cy="5086172"/>
            <a:chOff x="824492" y="1162757"/>
            <a:chExt cx="6049580" cy="5086172"/>
          </a:xfrm>
        </p:grpSpPr>
        <p:pic>
          <p:nvPicPr>
            <p:cNvPr id="6" name="Picture 4">
              <a:extLst>
                <a:ext uri="{FF2B5EF4-FFF2-40B4-BE49-F238E27FC236}">
                  <a16:creationId xmlns:a16="http://schemas.microsoft.com/office/drawing/2014/main" id="{2A84BC74-EF1B-4B71-B33F-76A245AD0CB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27921" y="4563004"/>
              <a:ext cx="847725" cy="16859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 name="Picture 5">
              <a:extLst>
                <a:ext uri="{FF2B5EF4-FFF2-40B4-BE49-F238E27FC236}">
                  <a16:creationId xmlns:a16="http://schemas.microsoft.com/office/drawing/2014/main" id="{D8B56727-B5AB-4232-B2DB-F210C983967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33205" y="4563003"/>
              <a:ext cx="847725" cy="16859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 name="Picture 6">
              <a:extLst>
                <a:ext uri="{FF2B5EF4-FFF2-40B4-BE49-F238E27FC236}">
                  <a16:creationId xmlns:a16="http://schemas.microsoft.com/office/drawing/2014/main" id="{B91CA346-3D4A-40C8-A0D8-47D0D07AC76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26347" y="4563002"/>
              <a:ext cx="847725" cy="16859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9" name="Picture 7">
              <a:extLst>
                <a:ext uri="{FF2B5EF4-FFF2-40B4-BE49-F238E27FC236}">
                  <a16:creationId xmlns:a16="http://schemas.microsoft.com/office/drawing/2014/main" id="{ABEACC9D-BA3D-4011-AA26-78EA436BD25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70281" y="2877077"/>
              <a:ext cx="847725" cy="16859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 name="Picture 8">
              <a:extLst>
                <a:ext uri="{FF2B5EF4-FFF2-40B4-BE49-F238E27FC236}">
                  <a16:creationId xmlns:a16="http://schemas.microsoft.com/office/drawing/2014/main" id="{34A929B8-2BAF-4DA6-8B7C-9063EA14031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68878" y="1208579"/>
              <a:ext cx="847725" cy="16859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1" name="Picture 9">
              <a:extLst>
                <a:ext uri="{FF2B5EF4-FFF2-40B4-BE49-F238E27FC236}">
                  <a16:creationId xmlns:a16="http://schemas.microsoft.com/office/drawing/2014/main" id="{26F0B6F4-801D-4D36-8643-ACBB223661B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85590" y="1175056"/>
              <a:ext cx="847725" cy="16859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2" name="Picture 6">
              <a:extLst>
                <a:ext uri="{FF2B5EF4-FFF2-40B4-BE49-F238E27FC236}">
                  <a16:creationId xmlns:a16="http://schemas.microsoft.com/office/drawing/2014/main" id="{FB972E3C-5D09-444E-8F74-61C2C8C81E9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72271" y="4563004"/>
              <a:ext cx="847725" cy="16859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3" name="Picture 6">
              <a:extLst>
                <a:ext uri="{FF2B5EF4-FFF2-40B4-BE49-F238E27FC236}">
                  <a16:creationId xmlns:a16="http://schemas.microsoft.com/office/drawing/2014/main" id="{AA42B35E-E46B-4363-A888-A355B9C89C3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24492" y="4563004"/>
              <a:ext cx="847725" cy="16859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4" name="Picture 6">
              <a:extLst>
                <a:ext uri="{FF2B5EF4-FFF2-40B4-BE49-F238E27FC236}">
                  <a16:creationId xmlns:a16="http://schemas.microsoft.com/office/drawing/2014/main" id="{421949E3-890B-4B20-BCCC-F563CAEDCD4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96092" y="2895035"/>
              <a:ext cx="847725" cy="16859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5" name="Picture 6">
              <a:extLst>
                <a:ext uri="{FF2B5EF4-FFF2-40B4-BE49-F238E27FC236}">
                  <a16:creationId xmlns:a16="http://schemas.microsoft.com/office/drawing/2014/main" id="{B27F9335-A325-4304-B6AB-A9C64DB50EC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22705" y="2894504"/>
              <a:ext cx="847725" cy="16859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6" name="Picture 6">
              <a:extLst>
                <a:ext uri="{FF2B5EF4-FFF2-40B4-BE49-F238E27FC236}">
                  <a16:creationId xmlns:a16="http://schemas.microsoft.com/office/drawing/2014/main" id="{C66C0D7D-F9AA-442D-B6DA-D84AB563001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13134" y="1162757"/>
              <a:ext cx="847725" cy="16859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7" name="Picture 6">
              <a:extLst>
                <a:ext uri="{FF2B5EF4-FFF2-40B4-BE49-F238E27FC236}">
                  <a16:creationId xmlns:a16="http://schemas.microsoft.com/office/drawing/2014/main" id="{BB388DBA-F766-490B-8400-1240B51B1B9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27234" y="1208579"/>
              <a:ext cx="847725" cy="16859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8" name="Picture 6">
              <a:extLst>
                <a:ext uri="{FF2B5EF4-FFF2-40B4-BE49-F238E27FC236}">
                  <a16:creationId xmlns:a16="http://schemas.microsoft.com/office/drawing/2014/main" id="{9FC8823F-3933-4F77-8D48-D788591D467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70281" y="1175056"/>
              <a:ext cx="847725" cy="16859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9" name="Picture 6">
              <a:extLst>
                <a:ext uri="{FF2B5EF4-FFF2-40B4-BE49-F238E27FC236}">
                  <a16:creationId xmlns:a16="http://schemas.microsoft.com/office/drawing/2014/main" id="{F5BF039A-F6D5-49A5-BEDD-0782283D3D4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77462" y="2895035"/>
              <a:ext cx="847725" cy="16859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pic>
        <p:nvPicPr>
          <p:cNvPr id="20" name="図 19">
            <a:extLst>
              <a:ext uri="{FF2B5EF4-FFF2-40B4-BE49-F238E27FC236}">
                <a16:creationId xmlns:a16="http://schemas.microsoft.com/office/drawing/2014/main" id="{1989BF5E-8233-410C-A89E-8F95F18AA96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583232" y="3088307"/>
            <a:ext cx="1437498" cy="1422524"/>
          </a:xfrm>
          <a:prstGeom prst="rect">
            <a:avLst/>
          </a:prstGeom>
        </p:spPr>
      </p:pic>
      <p:sp>
        <p:nvSpPr>
          <p:cNvPr id="21" name="Rectangle 2">
            <a:extLst>
              <a:ext uri="{FF2B5EF4-FFF2-40B4-BE49-F238E27FC236}">
                <a16:creationId xmlns:a16="http://schemas.microsoft.com/office/drawing/2014/main" id="{B74CAF95-3D64-4FFE-93AC-3FD1A5E5CA6B}"/>
              </a:ext>
            </a:extLst>
          </p:cNvPr>
          <p:cNvSpPr txBox="1">
            <a:spLocks noChangeArrowheads="1"/>
          </p:cNvSpPr>
          <p:nvPr/>
        </p:nvSpPr>
        <p:spPr>
          <a:xfrm>
            <a:off x="3107955" y="85372"/>
            <a:ext cx="7156072" cy="704850"/>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a:lstStyle>
          <a:p>
            <a:r>
              <a:rPr lang="ja-JP" altLang="en-US" sz="3600" b="1" dirty="0">
                <a:latin typeface="メイリオ" panose="020B0604030504040204" pitchFamily="50" charset="-128"/>
                <a:ea typeface="メイリオ" panose="020B0604030504040204" pitchFamily="50" charset="-128"/>
              </a:rPr>
              <a:t>うつ病の発症割合は？</a:t>
            </a:r>
          </a:p>
        </p:txBody>
      </p:sp>
    </p:spTree>
    <p:extLst>
      <p:ext uri="{BB962C8B-B14F-4D97-AF65-F5344CB8AC3E}">
        <p14:creationId xmlns:p14="http://schemas.microsoft.com/office/powerpoint/2010/main" val="26792607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dissolv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正方形/長方形 10">
            <a:extLst>
              <a:ext uri="{FF2B5EF4-FFF2-40B4-BE49-F238E27FC236}">
                <a16:creationId xmlns:a16="http://schemas.microsoft.com/office/drawing/2014/main" id="{6469BA8E-C8AC-62D5-D23E-34401D0CB445}"/>
              </a:ext>
            </a:extLst>
          </p:cNvPr>
          <p:cNvSpPr/>
          <p:nvPr/>
        </p:nvSpPr>
        <p:spPr>
          <a:xfrm>
            <a:off x="1395280" y="5085184"/>
            <a:ext cx="7776864" cy="349012"/>
          </a:xfrm>
          <a:prstGeom prst="rect">
            <a:avLst/>
          </a:prstGeom>
          <a:solidFill>
            <a:srgbClr val="FFFF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正方形/長方形 7">
            <a:extLst>
              <a:ext uri="{FF2B5EF4-FFF2-40B4-BE49-F238E27FC236}">
                <a16:creationId xmlns:a16="http://schemas.microsoft.com/office/drawing/2014/main" id="{C76FB985-DECB-C2BB-35AC-91F03B6EF49A}"/>
              </a:ext>
            </a:extLst>
          </p:cNvPr>
          <p:cNvSpPr/>
          <p:nvPr/>
        </p:nvSpPr>
        <p:spPr>
          <a:xfrm>
            <a:off x="1415480" y="2813900"/>
            <a:ext cx="7776864" cy="1695220"/>
          </a:xfrm>
          <a:prstGeom prst="rect">
            <a:avLst/>
          </a:prstGeom>
          <a:solidFill>
            <a:srgbClr val="FFFF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6" name="グループ化 5">
            <a:extLst>
              <a:ext uri="{FF2B5EF4-FFF2-40B4-BE49-F238E27FC236}">
                <a16:creationId xmlns:a16="http://schemas.microsoft.com/office/drawing/2014/main" id="{0D6CFE59-5427-68A5-4F6E-F13AD67DD82A}"/>
              </a:ext>
            </a:extLst>
          </p:cNvPr>
          <p:cNvGrpSpPr/>
          <p:nvPr/>
        </p:nvGrpSpPr>
        <p:grpSpPr>
          <a:xfrm>
            <a:off x="1343472" y="1988840"/>
            <a:ext cx="9505056" cy="648072"/>
            <a:chOff x="1343472" y="1988840"/>
            <a:chExt cx="9505056" cy="648072"/>
          </a:xfrm>
        </p:grpSpPr>
        <p:sp>
          <p:nvSpPr>
            <p:cNvPr id="2" name="正方形/長方形 1">
              <a:extLst>
                <a:ext uri="{FF2B5EF4-FFF2-40B4-BE49-F238E27FC236}">
                  <a16:creationId xmlns:a16="http://schemas.microsoft.com/office/drawing/2014/main" id="{7721271D-6BC8-CFCF-D88A-C9FD4BF524AC}"/>
                </a:ext>
              </a:extLst>
            </p:cNvPr>
            <p:cNvSpPr/>
            <p:nvPr/>
          </p:nvSpPr>
          <p:spPr>
            <a:xfrm>
              <a:off x="3071664" y="1988840"/>
              <a:ext cx="7776864" cy="648072"/>
            </a:xfrm>
            <a:prstGeom prst="rect">
              <a:avLst/>
            </a:prstGeom>
            <a:solidFill>
              <a:srgbClr val="FFFF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正方形/長方形 4">
              <a:extLst>
                <a:ext uri="{FF2B5EF4-FFF2-40B4-BE49-F238E27FC236}">
                  <a16:creationId xmlns:a16="http://schemas.microsoft.com/office/drawing/2014/main" id="{26C7CFAF-AD90-034C-19B5-04FF41047203}"/>
                </a:ext>
              </a:extLst>
            </p:cNvPr>
            <p:cNvSpPr/>
            <p:nvPr/>
          </p:nvSpPr>
          <p:spPr>
            <a:xfrm>
              <a:off x="1343472" y="2312876"/>
              <a:ext cx="1728192" cy="324036"/>
            </a:xfrm>
            <a:prstGeom prst="rect">
              <a:avLst/>
            </a:prstGeom>
            <a:solidFill>
              <a:srgbClr val="FFFF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264195" name="テキスト ボックス 3"/>
          <p:cNvSpPr txBox="1">
            <a:spLocks noChangeArrowheads="1"/>
          </p:cNvSpPr>
          <p:nvPr/>
        </p:nvSpPr>
        <p:spPr bwMode="auto">
          <a:xfrm>
            <a:off x="4633773" y="116633"/>
            <a:ext cx="2863284"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charset="0"/>
              <a:buChar char="•"/>
              <a:defRPr kumimoji="1" sz="3200">
                <a:solidFill>
                  <a:schemeClr val="tx1"/>
                </a:solidFill>
                <a:latin typeface="Calibri" pitchFamily="34" charset="0"/>
                <a:ea typeface="ＭＳ Ｐゴシック" pitchFamily="50" charset="-128"/>
              </a:defRPr>
            </a:lvl1pPr>
            <a:lvl2pPr marL="742950" indent="-285750">
              <a:spcBef>
                <a:spcPct val="20000"/>
              </a:spcBef>
              <a:buFont typeface="Arial" charset="0"/>
              <a:buChar char="–"/>
              <a:defRPr kumimoji="1" sz="2800">
                <a:solidFill>
                  <a:schemeClr val="tx1"/>
                </a:solidFill>
                <a:latin typeface="Calibri" pitchFamily="34" charset="0"/>
                <a:ea typeface="ＭＳ Ｐゴシック" pitchFamily="50" charset="-128"/>
              </a:defRPr>
            </a:lvl2pPr>
            <a:lvl3pPr marL="1143000" indent="-228600">
              <a:spcBef>
                <a:spcPct val="20000"/>
              </a:spcBef>
              <a:buFont typeface="Arial" charset="0"/>
              <a:buChar char="•"/>
              <a:defRPr kumimoji="1" sz="2400">
                <a:solidFill>
                  <a:schemeClr val="tx1"/>
                </a:solidFill>
                <a:latin typeface="Calibri" pitchFamily="34" charset="0"/>
                <a:ea typeface="ＭＳ Ｐゴシック" pitchFamily="50" charset="-128"/>
              </a:defRPr>
            </a:lvl3pPr>
            <a:lvl4pPr marL="1600200" indent="-228600">
              <a:spcBef>
                <a:spcPct val="20000"/>
              </a:spcBef>
              <a:buFont typeface="Arial" charset="0"/>
              <a:buChar char="–"/>
              <a:defRPr kumimoji="1" sz="2000">
                <a:solidFill>
                  <a:schemeClr val="tx1"/>
                </a:solidFill>
                <a:latin typeface="Calibri" pitchFamily="34" charset="0"/>
                <a:ea typeface="ＭＳ Ｐゴシック" pitchFamily="50" charset="-128"/>
              </a:defRPr>
            </a:lvl4pPr>
            <a:lvl5pPr marL="2057400" indent="-228600">
              <a:spcBef>
                <a:spcPct val="20000"/>
              </a:spcBef>
              <a:buFont typeface="Arial" charset="0"/>
              <a:buChar char="»"/>
              <a:defRPr kumimoji="1" sz="2000">
                <a:solidFill>
                  <a:schemeClr val="tx1"/>
                </a:solidFill>
                <a:latin typeface="Calibri" pitchFamily="34" charset="0"/>
                <a:ea typeface="ＭＳ Ｐゴシック" pitchFamily="50" charset="-128"/>
              </a:defRPr>
            </a:lvl5pPr>
            <a:lvl6pPr marL="25146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6pPr>
            <a:lvl7pPr marL="29718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7pPr>
            <a:lvl8pPr marL="34290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8pPr>
            <a:lvl9pPr marL="38862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9pPr>
          </a:lstStyle>
          <a:p>
            <a:pPr eaLnBrk="1" hangingPunct="1">
              <a:spcBef>
                <a:spcPct val="0"/>
              </a:spcBef>
              <a:buFontTx/>
              <a:buNone/>
            </a:pPr>
            <a:r>
              <a:rPr lang="ja-JP" altLang="en-US" b="1" dirty="0">
                <a:latin typeface="ＭＳ ゴシック" pitchFamily="49" charset="-128"/>
                <a:ea typeface="ＭＳ ゴシック" pitchFamily="49" charset="-128"/>
              </a:rPr>
              <a:t>第２の</a:t>
            </a:r>
            <a:r>
              <a:rPr lang="en-US" altLang="ja-JP" b="1" dirty="0">
                <a:latin typeface="ＭＳ ゴシック" pitchFamily="49" charset="-128"/>
                <a:ea typeface="ＭＳ ゴシック" pitchFamily="49" charset="-128"/>
              </a:rPr>
              <a:t>D</a:t>
            </a:r>
            <a:r>
              <a:rPr lang="ja-JP" altLang="en-US" b="1" dirty="0">
                <a:latin typeface="ＭＳ ゴシック" pitchFamily="49" charset="-128"/>
                <a:ea typeface="ＭＳ ゴシック" pitchFamily="49" charset="-128"/>
              </a:rPr>
              <a:t>通事件</a:t>
            </a:r>
            <a:endParaRPr lang="en-US" altLang="ja-JP" b="1" dirty="0">
              <a:latin typeface="ＭＳ ゴシック" pitchFamily="49" charset="-128"/>
              <a:ea typeface="ＭＳ ゴシック" pitchFamily="49" charset="-128"/>
            </a:endParaRPr>
          </a:p>
        </p:txBody>
      </p:sp>
      <p:sp>
        <p:nvSpPr>
          <p:cNvPr id="3" name="正方形/長方形 2"/>
          <p:cNvSpPr/>
          <p:nvPr/>
        </p:nvSpPr>
        <p:spPr>
          <a:xfrm>
            <a:off x="1343472" y="1340768"/>
            <a:ext cx="10153128" cy="4093428"/>
          </a:xfrm>
          <a:prstGeom prst="rect">
            <a:avLst/>
          </a:prstGeom>
        </p:spPr>
        <p:txBody>
          <a:bodyPr wrap="square">
            <a:spAutoFit/>
          </a:bodyPr>
          <a:lstStyle/>
          <a:p>
            <a:r>
              <a:rPr lang="en-US" altLang="ja-JP" sz="2000" b="1" dirty="0"/>
              <a:t>T</a:t>
            </a:r>
            <a:r>
              <a:rPr lang="ja-JP" altLang="en-US" sz="2000" b="1" dirty="0" err="1"/>
              <a:t>さんは</a:t>
            </a:r>
            <a:r>
              <a:rPr lang="ja-JP" altLang="en-US" sz="2000" b="1" dirty="0"/>
              <a:t>東大文学部を卒業後、２０１５年４月</a:t>
            </a:r>
            <a:r>
              <a:rPr lang="en-US" altLang="ja-JP" sz="2000" b="1" dirty="0"/>
              <a:t>D</a:t>
            </a:r>
            <a:r>
              <a:rPr lang="ja-JP" altLang="en-US" sz="2000" b="1" dirty="0"/>
              <a:t>社に入社。</a:t>
            </a:r>
          </a:p>
          <a:p>
            <a:r>
              <a:rPr lang="ja-JP" altLang="en-US" sz="2000" b="1" dirty="0"/>
              <a:t>インターネット広告を担当するデジタル・アカウント部に配属され、ネット広告を扱う業務を</a:t>
            </a:r>
            <a:endParaRPr lang="en-US" altLang="ja-JP" sz="2000" b="1" dirty="0"/>
          </a:p>
          <a:p>
            <a:r>
              <a:rPr lang="ja-JP" altLang="en-US" sz="2000" b="1" dirty="0"/>
              <a:t>担当していた。　同部署は、恒常的な人手不足に陥っており、１０月以降、業務が大幅に</a:t>
            </a:r>
            <a:endParaRPr lang="en-US" altLang="ja-JP" sz="2000" b="1" dirty="0"/>
          </a:p>
          <a:p>
            <a:r>
              <a:rPr lang="ja-JP" altLang="en-US" sz="2000" b="1" dirty="0"/>
              <a:t>増え、</a:t>
            </a:r>
            <a:r>
              <a:rPr lang="en-US" altLang="ja-JP" sz="2000" b="1" dirty="0"/>
              <a:t>T</a:t>
            </a:r>
            <a:r>
              <a:rPr lang="ja-JP" altLang="en-US" sz="2000" b="1" dirty="0"/>
              <a:t>さんは、ＳＮＳ上で「死にたい」などのメッセージを同僚・友人らに送っている。</a:t>
            </a:r>
          </a:p>
          <a:p>
            <a:endParaRPr lang="ja-JP" altLang="en-US" sz="2000" b="1" dirty="0"/>
          </a:p>
          <a:p>
            <a:r>
              <a:rPr lang="ja-JP" altLang="en-US" sz="2000" b="1" dirty="0"/>
              <a:t>また、ＳＮＳ上には、上司のパワハラを思わせる文章も見られた。</a:t>
            </a:r>
            <a:endParaRPr lang="en-US" altLang="ja-JP" sz="2000" b="1" dirty="0"/>
          </a:p>
          <a:p>
            <a:r>
              <a:rPr lang="ja-JP" altLang="en-US" sz="2000" b="1" dirty="0"/>
              <a:t>「君の２０時間は会社にとっては無駄」</a:t>
            </a:r>
          </a:p>
          <a:p>
            <a:r>
              <a:rPr lang="ja-JP" altLang="en-US" sz="2000" b="1" dirty="0"/>
              <a:t>「髪ボサボサで目が充血したままで来るな。」</a:t>
            </a:r>
          </a:p>
          <a:p>
            <a:r>
              <a:rPr lang="ja-JP" altLang="en-US" sz="2000" b="1" dirty="0"/>
              <a:t>「女子力なさすぎ」</a:t>
            </a:r>
          </a:p>
          <a:p>
            <a:r>
              <a:rPr lang="ja-JP" altLang="en-US" sz="2000" b="1" dirty="0"/>
              <a:t>「これくらいの仕事量で根をあげるのはキャパなさすぎ」</a:t>
            </a:r>
          </a:p>
          <a:p>
            <a:endParaRPr lang="ja-JP" altLang="en-US" sz="2000" b="1" dirty="0"/>
          </a:p>
          <a:p>
            <a:r>
              <a:rPr lang="en-US" altLang="ja-JP" sz="2000" b="1" dirty="0"/>
              <a:t>T</a:t>
            </a:r>
            <a:r>
              <a:rPr lang="ja-JP" altLang="en-US" sz="2000" b="1" dirty="0"/>
              <a:t>さんは、２０１５年１２月２５日　住んでいた都内の</a:t>
            </a:r>
            <a:r>
              <a:rPr lang="en-US" altLang="ja-JP" sz="2000" b="1" dirty="0"/>
              <a:t>D</a:t>
            </a:r>
            <a:r>
              <a:rPr lang="ja-JP" altLang="en-US" sz="2000" b="1" dirty="0"/>
              <a:t>通の女子寮４Ｆから投身自殺した。</a:t>
            </a:r>
            <a:endParaRPr lang="en-US" altLang="ja-JP" sz="2000" b="1" dirty="0"/>
          </a:p>
          <a:p>
            <a:r>
              <a:rPr lang="ja-JP" altLang="en-US" sz="2000" b="1" dirty="0"/>
              <a:t>亡くなる前の時間外労働時間は、約１０５時間にのぼっている。</a:t>
            </a:r>
          </a:p>
        </p:txBody>
      </p:sp>
      <p:sp>
        <p:nvSpPr>
          <p:cNvPr id="4" name="スライド番号プレースホルダー 3"/>
          <p:cNvSpPr>
            <a:spLocks noGrp="1"/>
          </p:cNvSpPr>
          <p:nvPr>
            <p:ph type="sldNum" sz="quarter" idx="12"/>
          </p:nvPr>
        </p:nvSpPr>
        <p:spPr/>
        <p:txBody>
          <a:bodyPr/>
          <a:lstStyle/>
          <a:p>
            <a:pPr>
              <a:defRPr/>
            </a:pPr>
            <a:fld id="{184CCD2E-78FE-4664-868C-6C310E29F807}" type="slidenum">
              <a:rPr lang="en-US" sz="2000" smtClean="0"/>
              <a:pPr>
                <a:defRPr/>
              </a:pPr>
              <a:t>4</a:t>
            </a:fld>
            <a:endParaRPr lang="en-US" sz="2000"/>
          </a:p>
        </p:txBody>
      </p:sp>
    </p:spTree>
    <p:extLst>
      <p:ext uri="{BB962C8B-B14F-4D97-AF65-F5344CB8AC3E}">
        <p14:creationId xmlns:p14="http://schemas.microsoft.com/office/powerpoint/2010/main" val="5696865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fade">
                                      <p:cBhvr>
                                        <p:cTn id="1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8"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スライド番号プレースホルダー 3">
            <a:extLst>
              <a:ext uri="{FF2B5EF4-FFF2-40B4-BE49-F238E27FC236}">
                <a16:creationId xmlns:a16="http://schemas.microsoft.com/office/drawing/2014/main" id="{8CC6FCB0-81CF-44B7-84FA-32C5667E15AF}"/>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42ECF85-0ED1-44D1-8F6B-8BA3DE24F3EC}" type="slidenum">
              <a:rPr kumimoji="1" lang="en-US" altLang="ja-JP" sz="2000" b="1" i="0" u="none" strike="noStrike" kern="1200" cap="none" spc="0" normalizeH="0" baseline="0" noProof="0" smtClean="0">
                <a:ln>
                  <a:noFill/>
                </a:ln>
                <a:solidFill>
                  <a:prstClr val="white"/>
                </a:solidFill>
                <a:effectLst/>
                <a:uLnTx/>
                <a:uFillTx/>
                <a:latin typeface="Calibri"/>
                <a:ea typeface="ＭＳ Ｐゴシック" panose="020B0600070205080204" pitchFamily="50"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1" lang="en-US" altLang="ja-JP" sz="2000" b="1" i="0" u="none" strike="noStrike" kern="120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sp>
        <p:nvSpPr>
          <p:cNvPr id="3" name="テキスト ボックス 2">
            <a:extLst>
              <a:ext uri="{FF2B5EF4-FFF2-40B4-BE49-F238E27FC236}">
                <a16:creationId xmlns:a16="http://schemas.microsoft.com/office/drawing/2014/main" id="{F6380805-59BB-4F5E-8B33-56B3E26F3848}"/>
              </a:ext>
            </a:extLst>
          </p:cNvPr>
          <p:cNvSpPr txBox="1"/>
          <p:nvPr/>
        </p:nvSpPr>
        <p:spPr>
          <a:xfrm>
            <a:off x="2711624" y="192065"/>
            <a:ext cx="7160935" cy="584775"/>
          </a:xfrm>
          <a:prstGeom prst="rect">
            <a:avLst/>
          </a:prstGeom>
          <a:noFill/>
        </p:spPr>
        <p:txBody>
          <a:bodyPr wrap="none" rtlCol="0">
            <a:spAutoFit/>
          </a:bodyPr>
          <a:lstStyle/>
          <a:p>
            <a:r>
              <a:rPr kumimoji="1" lang="ja-JP" altLang="en-US" sz="3200" b="1" dirty="0">
                <a:latin typeface="メイリオ" panose="020B0604030504040204" pitchFamily="50" charset="-128"/>
                <a:ea typeface="メイリオ" panose="020B0604030504040204" pitchFamily="50" charset="-128"/>
              </a:rPr>
              <a:t>仕事や職業生活で感じる強いストレス</a:t>
            </a:r>
          </a:p>
        </p:txBody>
      </p:sp>
      <p:sp>
        <p:nvSpPr>
          <p:cNvPr id="6" name="テキスト ボックス 5">
            <a:extLst>
              <a:ext uri="{FF2B5EF4-FFF2-40B4-BE49-F238E27FC236}">
                <a16:creationId xmlns:a16="http://schemas.microsoft.com/office/drawing/2014/main" id="{A14DA99F-F74E-4A27-883A-108719BF996C}"/>
              </a:ext>
            </a:extLst>
          </p:cNvPr>
          <p:cNvSpPr txBox="1"/>
          <p:nvPr/>
        </p:nvSpPr>
        <p:spPr>
          <a:xfrm>
            <a:off x="3359696" y="930370"/>
            <a:ext cx="5662127" cy="523220"/>
          </a:xfrm>
          <a:prstGeom prst="rect">
            <a:avLst/>
          </a:prstGeom>
          <a:noFill/>
        </p:spPr>
        <p:txBody>
          <a:bodyPr wrap="none" rtlCol="0">
            <a:spAutoFit/>
          </a:bodyPr>
          <a:lstStyle/>
          <a:p>
            <a:r>
              <a:rPr lang="ja-JP" altLang="en-US" sz="2800" b="1" dirty="0"/>
              <a:t>令和３</a:t>
            </a:r>
            <a:r>
              <a:rPr kumimoji="1" lang="ja-JP" altLang="en-US" sz="2800" b="1" dirty="0"/>
              <a:t>年労働安全衛生調査・厚労省</a:t>
            </a:r>
          </a:p>
        </p:txBody>
      </p:sp>
      <p:pic>
        <p:nvPicPr>
          <p:cNvPr id="17" name="図 16">
            <a:extLst>
              <a:ext uri="{FF2B5EF4-FFF2-40B4-BE49-F238E27FC236}">
                <a16:creationId xmlns:a16="http://schemas.microsoft.com/office/drawing/2014/main" id="{121DA62E-D8E7-C474-3359-2A0700D3BEFD}"/>
              </a:ext>
            </a:extLst>
          </p:cNvPr>
          <p:cNvPicPr>
            <a:picLocks noChangeAspect="1"/>
          </p:cNvPicPr>
          <p:nvPr/>
        </p:nvPicPr>
        <p:blipFill>
          <a:blip r:embed="rId3"/>
          <a:stretch>
            <a:fillRect/>
          </a:stretch>
        </p:blipFill>
        <p:spPr>
          <a:xfrm>
            <a:off x="911424" y="1596965"/>
            <a:ext cx="4743450" cy="4819650"/>
          </a:xfrm>
          <a:prstGeom prst="rect">
            <a:avLst/>
          </a:prstGeom>
        </p:spPr>
      </p:pic>
      <p:pic>
        <p:nvPicPr>
          <p:cNvPr id="19" name="図 18">
            <a:extLst>
              <a:ext uri="{FF2B5EF4-FFF2-40B4-BE49-F238E27FC236}">
                <a16:creationId xmlns:a16="http://schemas.microsoft.com/office/drawing/2014/main" id="{A3227BFD-8CAF-CBD4-0849-84E530644C4D}"/>
              </a:ext>
            </a:extLst>
          </p:cNvPr>
          <p:cNvPicPr>
            <a:picLocks noChangeAspect="1"/>
          </p:cNvPicPr>
          <p:nvPr/>
        </p:nvPicPr>
        <p:blipFill>
          <a:blip r:embed="rId4"/>
          <a:stretch>
            <a:fillRect/>
          </a:stretch>
        </p:blipFill>
        <p:spPr>
          <a:xfrm>
            <a:off x="6384032" y="1607120"/>
            <a:ext cx="4743450" cy="4924425"/>
          </a:xfrm>
          <a:prstGeom prst="rect">
            <a:avLst/>
          </a:prstGeom>
        </p:spPr>
      </p:pic>
    </p:spTree>
    <p:extLst>
      <p:ext uri="{BB962C8B-B14F-4D97-AF65-F5344CB8AC3E}">
        <p14:creationId xmlns:p14="http://schemas.microsoft.com/office/powerpoint/2010/main" val="275594424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2" name="グラフ 11">
            <a:extLst>
              <a:ext uri="{FF2B5EF4-FFF2-40B4-BE49-F238E27FC236}">
                <a16:creationId xmlns:a16="http://schemas.microsoft.com/office/drawing/2014/main" id="{8960EC9E-8CC1-3145-785B-4DEF9ACBE778}"/>
              </a:ext>
            </a:extLst>
          </p:cNvPr>
          <p:cNvGraphicFramePr>
            <a:graphicFrameLocks/>
          </p:cNvGraphicFramePr>
          <p:nvPr/>
        </p:nvGraphicFramePr>
        <p:xfrm>
          <a:off x="968440" y="1470968"/>
          <a:ext cx="10528160" cy="4766344"/>
        </p:xfrm>
        <a:graphic>
          <a:graphicData uri="http://schemas.openxmlformats.org/drawingml/2006/chart">
            <c:chart xmlns:c="http://schemas.openxmlformats.org/drawingml/2006/chart" xmlns:r="http://schemas.openxmlformats.org/officeDocument/2006/relationships" r:id="rId3"/>
          </a:graphicData>
        </a:graphic>
      </p:graphicFrame>
      <p:sp>
        <p:nvSpPr>
          <p:cNvPr id="4" name="スライド番号プレースホルダー 3">
            <a:extLst>
              <a:ext uri="{FF2B5EF4-FFF2-40B4-BE49-F238E27FC236}">
                <a16:creationId xmlns:a16="http://schemas.microsoft.com/office/drawing/2014/main" id="{8CC6FCB0-81CF-44B7-84FA-32C5667E15AF}"/>
              </a:ext>
            </a:extLst>
          </p:cNvPr>
          <p:cNvSpPr>
            <a:spLocks noGrp="1"/>
          </p:cNvSpPr>
          <p:nvPr>
            <p:ph type="sldNum" sz="quarter" idx="12"/>
          </p:nvPr>
        </p:nvSpPr>
        <p:spPr/>
        <p:txBody>
          <a:bodyPr/>
          <a:lstStyle/>
          <a:p>
            <a:pPr>
              <a:defRPr/>
            </a:pPr>
            <a:fld id="{042ECF85-0ED1-44D1-8F6B-8BA3DE24F3EC}" type="slidenum">
              <a:rPr lang="en-US" altLang="ja-JP" sz="2000" smtClean="0"/>
              <a:pPr>
                <a:defRPr/>
              </a:pPr>
              <a:t>6</a:t>
            </a:fld>
            <a:endParaRPr lang="en-US" altLang="ja-JP" sz="2000"/>
          </a:p>
        </p:txBody>
      </p:sp>
      <p:sp>
        <p:nvSpPr>
          <p:cNvPr id="7" name="Text Box 4">
            <a:extLst>
              <a:ext uri="{FF2B5EF4-FFF2-40B4-BE49-F238E27FC236}">
                <a16:creationId xmlns:a16="http://schemas.microsoft.com/office/drawing/2014/main" id="{7676ADDD-9CFA-4C1C-B964-E689D8FFC2E6}"/>
              </a:ext>
            </a:extLst>
          </p:cNvPr>
          <p:cNvSpPr txBox="1">
            <a:spLocks noChangeArrowheads="1"/>
          </p:cNvSpPr>
          <p:nvPr/>
        </p:nvSpPr>
        <p:spPr>
          <a:xfrm>
            <a:off x="3127595" y="200893"/>
            <a:ext cx="8609868" cy="604781"/>
          </a:xfrm>
          <a:prstGeom prst="rect">
            <a:avLst/>
          </a:prstGeom>
          <a:ln/>
        </p:spPr>
        <p:txBody>
          <a:bodyPr wrap="square">
            <a:spAutoFit/>
          </a:bodyPr>
          <a:lst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a:lstStyle>
          <a:p>
            <a:pPr>
              <a:spcBef>
                <a:spcPct val="50000"/>
              </a:spcBef>
            </a:pPr>
            <a:r>
              <a:rPr lang="zh-CN" altLang="ja-JP" sz="3600" b="1" dirty="0">
                <a:latin typeface="メイリオ" panose="020B0604030504040204" pitchFamily="50" charset="-128"/>
                <a:ea typeface="メイリオ" panose="020B0604030504040204" pitchFamily="50" charset="-128"/>
              </a:rPr>
              <a:t>精神障害</a:t>
            </a:r>
            <a:r>
              <a:rPr lang="ja-JP" altLang="en-US" sz="3600" b="1" dirty="0">
                <a:latin typeface="メイリオ" panose="020B0604030504040204" pitchFamily="50" charset="-128"/>
                <a:ea typeface="メイリオ" panose="020B0604030504040204" pitchFamily="50" charset="-128"/>
              </a:rPr>
              <a:t>など</a:t>
            </a:r>
            <a:r>
              <a:rPr lang="zh-CN" altLang="ja-JP" sz="3600" b="1" dirty="0">
                <a:latin typeface="メイリオ" panose="020B0604030504040204" pitchFamily="50" charset="-128"/>
                <a:ea typeface="メイリオ" panose="020B0604030504040204" pitchFamily="50" charset="-128"/>
              </a:rPr>
              <a:t>の労災請求件数</a:t>
            </a:r>
          </a:p>
        </p:txBody>
      </p:sp>
      <p:sp>
        <p:nvSpPr>
          <p:cNvPr id="8" name="Text Box 5">
            <a:extLst>
              <a:ext uri="{FF2B5EF4-FFF2-40B4-BE49-F238E27FC236}">
                <a16:creationId xmlns:a16="http://schemas.microsoft.com/office/drawing/2014/main" id="{AE0AE623-8077-42FA-AABE-154A91C5E9DF}"/>
              </a:ext>
            </a:extLst>
          </p:cNvPr>
          <p:cNvSpPr>
            <a:spLocks noChangeArrowheads="1"/>
          </p:cNvSpPr>
          <p:nvPr/>
        </p:nvSpPr>
        <p:spPr bwMode="auto">
          <a:xfrm>
            <a:off x="335360" y="969044"/>
            <a:ext cx="741356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itchFamily="34" charset="0"/>
                <a:ea typeface="ＭＳ Ｐゴシック" pitchFamily="50" charset="-128"/>
              </a:defRPr>
            </a:lvl1pPr>
            <a:lvl2pPr marL="742950" indent="-285750">
              <a:defRPr>
                <a:solidFill>
                  <a:schemeClr val="tx1"/>
                </a:solidFill>
                <a:latin typeface="Arial" pitchFamily="34" charset="0"/>
                <a:ea typeface="ＭＳ Ｐゴシック" pitchFamily="50" charset="-128"/>
              </a:defRPr>
            </a:lvl2pPr>
            <a:lvl3pPr marL="1143000" indent="-228600">
              <a:defRPr>
                <a:solidFill>
                  <a:schemeClr val="tx1"/>
                </a:solidFill>
                <a:latin typeface="Arial" pitchFamily="34" charset="0"/>
                <a:ea typeface="ＭＳ Ｐゴシック" pitchFamily="50" charset="-128"/>
              </a:defRPr>
            </a:lvl3pPr>
            <a:lvl4pPr marL="1600200" indent="-228600">
              <a:defRPr>
                <a:solidFill>
                  <a:schemeClr val="tx1"/>
                </a:solidFill>
                <a:latin typeface="Arial" pitchFamily="34" charset="0"/>
                <a:ea typeface="ＭＳ Ｐゴシック" pitchFamily="50" charset="-128"/>
              </a:defRPr>
            </a:lvl4pPr>
            <a:lvl5pPr marL="2057400" indent="-228600">
              <a:defRPr>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ＭＳ Ｐゴシック" pitchFamily="50" charset="-128"/>
              </a:defRPr>
            </a:lvl9pPr>
          </a:lstStyle>
          <a:p>
            <a:pPr algn="r">
              <a:spcBef>
                <a:spcPct val="50000"/>
              </a:spcBef>
            </a:pPr>
            <a:r>
              <a:rPr lang="en-US" altLang="ja-JP" sz="1600" b="1" dirty="0">
                <a:latin typeface="ＭＳ Ｐゴシック" panose="020B0600070205080204" pitchFamily="50" charset="-128"/>
                <a:sym typeface="HGPｺﾞｼｯｸM" pitchFamily="50" charset="-128"/>
              </a:rPr>
              <a:t>【</a:t>
            </a:r>
            <a:r>
              <a:rPr lang="ja-JP" altLang="en-US" sz="1600" b="1" dirty="0">
                <a:latin typeface="ＭＳ Ｐゴシック" panose="020B0600070205080204" pitchFamily="50" charset="-128"/>
                <a:sym typeface="HGPｺﾞｼｯｸM" pitchFamily="50" charset="-128"/>
              </a:rPr>
              <a:t>出典：厚生労働省　</a:t>
            </a:r>
            <a:r>
              <a:rPr lang="en-US" altLang="ja-JP" sz="1600" b="1" dirty="0">
                <a:latin typeface="ＭＳ Ｐゴシック" panose="020B0600070205080204" pitchFamily="50" charset="-128"/>
                <a:sym typeface="HGPｺﾞｼｯｸM" pitchFamily="50" charset="-128"/>
              </a:rPr>
              <a:t>『</a:t>
            </a:r>
            <a:r>
              <a:rPr lang="ja-JP" altLang="en-US" sz="1600" b="1" dirty="0">
                <a:latin typeface="ＭＳ Ｐゴシック" panose="020B0600070205080204" pitchFamily="50" charset="-128"/>
                <a:sym typeface="HGPｺﾞｼｯｸM" pitchFamily="50" charset="-128"/>
              </a:rPr>
              <a:t>令和３年度「脳・心臓疾患と精神障害の労災補償状況」</a:t>
            </a:r>
            <a:r>
              <a:rPr lang="en-US" altLang="ja-JP" sz="1600" b="1" dirty="0">
                <a:latin typeface="ＭＳ Ｐゴシック" panose="020B0600070205080204" pitchFamily="50" charset="-128"/>
                <a:sym typeface="HGPｺﾞｼｯｸM" pitchFamily="50" charset="-128"/>
              </a:rPr>
              <a:t>』】</a:t>
            </a:r>
            <a:endParaRPr lang="ja-JP" altLang="en-US" sz="1600" b="1" dirty="0">
              <a:latin typeface="ＭＳ Ｐゴシック" panose="020B0600070205080204" pitchFamily="50" charset="-128"/>
              <a:sym typeface="HGPｺﾞｼｯｸM" pitchFamily="50" charset="-128"/>
            </a:endParaRPr>
          </a:p>
        </p:txBody>
      </p:sp>
      <p:sp>
        <p:nvSpPr>
          <p:cNvPr id="9" name="テキスト ボックス 8">
            <a:extLst>
              <a:ext uri="{FF2B5EF4-FFF2-40B4-BE49-F238E27FC236}">
                <a16:creationId xmlns:a16="http://schemas.microsoft.com/office/drawing/2014/main" id="{2E9F7A61-7D7D-4863-AA2E-3872E93966AE}"/>
              </a:ext>
            </a:extLst>
          </p:cNvPr>
          <p:cNvSpPr txBox="1"/>
          <p:nvPr/>
        </p:nvSpPr>
        <p:spPr>
          <a:xfrm>
            <a:off x="5519936" y="4412373"/>
            <a:ext cx="1627369" cy="523220"/>
          </a:xfrm>
          <a:prstGeom prst="rect">
            <a:avLst/>
          </a:prstGeom>
          <a:noFill/>
        </p:spPr>
        <p:txBody>
          <a:bodyPr wrap="none" rtlCol="0">
            <a:spAutoFit/>
          </a:bodyPr>
          <a:lstStyle/>
          <a:p>
            <a:r>
              <a:rPr lang="ja-JP" altLang="en-US" sz="2800" b="1" dirty="0">
                <a:solidFill>
                  <a:schemeClr val="accent1"/>
                </a:solidFill>
              </a:rPr>
              <a:t>認定</a:t>
            </a:r>
            <a:r>
              <a:rPr kumimoji="1" lang="ja-JP" altLang="en-US" sz="2800" b="1" dirty="0">
                <a:solidFill>
                  <a:schemeClr val="accent1"/>
                </a:solidFill>
              </a:rPr>
              <a:t>件数</a:t>
            </a:r>
          </a:p>
        </p:txBody>
      </p:sp>
      <p:sp>
        <p:nvSpPr>
          <p:cNvPr id="11" name="テキスト ボックス 10">
            <a:extLst>
              <a:ext uri="{FF2B5EF4-FFF2-40B4-BE49-F238E27FC236}">
                <a16:creationId xmlns:a16="http://schemas.microsoft.com/office/drawing/2014/main" id="{C8696A3F-166E-4E7A-B1BB-CCD471D65853}"/>
              </a:ext>
            </a:extLst>
          </p:cNvPr>
          <p:cNvSpPr txBox="1"/>
          <p:nvPr/>
        </p:nvSpPr>
        <p:spPr>
          <a:xfrm>
            <a:off x="4712663" y="3379397"/>
            <a:ext cx="1620957" cy="523220"/>
          </a:xfrm>
          <a:prstGeom prst="rect">
            <a:avLst/>
          </a:prstGeom>
          <a:noFill/>
        </p:spPr>
        <p:txBody>
          <a:bodyPr wrap="none" rtlCol="0">
            <a:spAutoFit/>
          </a:bodyPr>
          <a:lstStyle/>
          <a:p>
            <a:r>
              <a:rPr lang="ja-JP" altLang="en-US" sz="2800" b="1" dirty="0">
                <a:solidFill>
                  <a:srgbClr val="ED7D31"/>
                </a:solidFill>
                <a:latin typeface="游ゴシック" panose="020F0502020204030204"/>
                <a:ea typeface="游ゴシック" panose="020B0400000000000000" pitchFamily="50" charset="-128"/>
              </a:rPr>
              <a:t>請求件数</a:t>
            </a:r>
          </a:p>
        </p:txBody>
      </p:sp>
    </p:spTree>
    <p:extLst>
      <p:ext uri="{BB962C8B-B14F-4D97-AF65-F5344CB8AC3E}">
        <p14:creationId xmlns:p14="http://schemas.microsoft.com/office/powerpoint/2010/main" val="181173071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スライド番号プレースホルダー 3">
            <a:extLst>
              <a:ext uri="{FF2B5EF4-FFF2-40B4-BE49-F238E27FC236}">
                <a16:creationId xmlns:a16="http://schemas.microsoft.com/office/drawing/2014/main" id="{8CC6FCB0-81CF-44B7-84FA-32C5667E15AF}"/>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42ECF85-0ED1-44D1-8F6B-8BA3DE24F3EC}" type="slidenum">
              <a:rPr kumimoji="1" lang="en-US" altLang="ja-JP" sz="2000" b="1" i="0" u="none" strike="noStrike" kern="1200" cap="none" spc="0" normalizeH="0" baseline="0" noProof="0" smtClean="0">
                <a:ln>
                  <a:noFill/>
                </a:ln>
                <a:solidFill>
                  <a:prstClr val="white"/>
                </a:solidFill>
                <a:effectLst/>
                <a:uLnTx/>
                <a:uFillTx/>
                <a:latin typeface="Calibri"/>
                <a:ea typeface="ＭＳ Ｐゴシック" panose="020B0600070205080204" pitchFamily="50"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1" lang="en-US" altLang="ja-JP" sz="2000" b="1" i="0" u="none" strike="noStrike" kern="1200" cap="none" spc="0" normalizeH="0" baseline="0" noProof="0" dirty="0">
              <a:ln>
                <a:noFill/>
              </a:ln>
              <a:solidFill>
                <a:prstClr val="white"/>
              </a:solidFill>
              <a:effectLst/>
              <a:uLnTx/>
              <a:uFillTx/>
              <a:latin typeface="Calibri"/>
              <a:ea typeface="ＭＳ Ｐゴシック" panose="020B0600070205080204" pitchFamily="50" charset="-128"/>
              <a:cs typeface="+mn-cs"/>
            </a:endParaRPr>
          </a:p>
        </p:txBody>
      </p:sp>
      <p:pic>
        <p:nvPicPr>
          <p:cNvPr id="17" name="図 16">
            <a:extLst>
              <a:ext uri="{FF2B5EF4-FFF2-40B4-BE49-F238E27FC236}">
                <a16:creationId xmlns:a16="http://schemas.microsoft.com/office/drawing/2014/main" id="{96AF152C-4A1D-FC90-A2CE-B053ADD38DB5}"/>
              </a:ext>
            </a:extLst>
          </p:cNvPr>
          <p:cNvPicPr>
            <a:picLocks noChangeAspect="1"/>
          </p:cNvPicPr>
          <p:nvPr/>
        </p:nvPicPr>
        <p:blipFill>
          <a:blip r:embed="rId3"/>
          <a:stretch>
            <a:fillRect/>
          </a:stretch>
        </p:blipFill>
        <p:spPr>
          <a:xfrm>
            <a:off x="2351584" y="919961"/>
            <a:ext cx="7983041" cy="5668856"/>
          </a:xfrm>
          <a:prstGeom prst="rect">
            <a:avLst/>
          </a:prstGeom>
        </p:spPr>
      </p:pic>
      <p:sp>
        <p:nvSpPr>
          <p:cNvPr id="12" name="テキスト ボックス 11">
            <a:extLst>
              <a:ext uri="{FF2B5EF4-FFF2-40B4-BE49-F238E27FC236}">
                <a16:creationId xmlns:a16="http://schemas.microsoft.com/office/drawing/2014/main" id="{B1C99503-45EC-4358-A8F9-FF26E27D5CAF}"/>
              </a:ext>
            </a:extLst>
          </p:cNvPr>
          <p:cNvSpPr txBox="1"/>
          <p:nvPr/>
        </p:nvSpPr>
        <p:spPr>
          <a:xfrm>
            <a:off x="9181145" y="6287775"/>
            <a:ext cx="2749471" cy="369332"/>
          </a:xfrm>
          <a:prstGeom prst="rect">
            <a:avLst/>
          </a:prstGeom>
          <a:noFill/>
        </p:spPr>
        <p:txBody>
          <a:bodyPr wrap="none" rtlCol="0">
            <a:spAutoFit/>
          </a:bodyPr>
          <a:lstStyle/>
          <a:p>
            <a:r>
              <a:rPr lang="en-US" altLang="ja-JP" b="1" dirty="0"/>
              <a:t>2021</a:t>
            </a:r>
            <a:r>
              <a:rPr lang="ja-JP" altLang="en-US" b="1" dirty="0"/>
              <a:t>年　日本生産性本部</a:t>
            </a:r>
            <a:endParaRPr kumimoji="1" lang="ja-JP" altLang="en-US" b="1" dirty="0"/>
          </a:p>
        </p:txBody>
      </p:sp>
      <p:sp>
        <p:nvSpPr>
          <p:cNvPr id="18" name="テキスト ボックス 17">
            <a:extLst>
              <a:ext uri="{FF2B5EF4-FFF2-40B4-BE49-F238E27FC236}">
                <a16:creationId xmlns:a16="http://schemas.microsoft.com/office/drawing/2014/main" id="{6B0E1F59-53F3-76AA-F17D-B4E2E04DC147}"/>
              </a:ext>
            </a:extLst>
          </p:cNvPr>
          <p:cNvSpPr txBox="1"/>
          <p:nvPr/>
        </p:nvSpPr>
        <p:spPr>
          <a:xfrm>
            <a:off x="3464510" y="82230"/>
            <a:ext cx="5262979" cy="769441"/>
          </a:xfrm>
          <a:prstGeom prst="rect">
            <a:avLst/>
          </a:prstGeom>
          <a:noFill/>
        </p:spPr>
        <p:txBody>
          <a:bodyPr wrap="none" rtlCol="0">
            <a:spAutoFit/>
          </a:bodyPr>
          <a:lstStyle/>
          <a:p>
            <a:r>
              <a:rPr lang="ja-JP" altLang="en-US" sz="4400" b="1" dirty="0">
                <a:latin typeface="メイリオ" panose="020B0604030504040204" pitchFamily="50" charset="-128"/>
                <a:ea typeface="メイリオ" panose="020B0604030504040204" pitchFamily="50" charset="-128"/>
              </a:rPr>
              <a:t>心の病の年齢別割合</a:t>
            </a:r>
            <a:endParaRPr kumimoji="1" lang="ja-JP" altLang="en-US" sz="4400" b="1" dirty="0">
              <a:latin typeface="メイリオ" panose="020B0604030504040204" pitchFamily="50" charset="-128"/>
              <a:ea typeface="メイリオ" panose="020B0604030504040204" pitchFamily="50" charset="-128"/>
            </a:endParaRPr>
          </a:p>
        </p:txBody>
      </p:sp>
    </p:spTree>
    <p:extLst>
      <p:ext uri="{BB962C8B-B14F-4D97-AF65-F5344CB8AC3E}">
        <p14:creationId xmlns:p14="http://schemas.microsoft.com/office/powerpoint/2010/main" val="117056356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番号プレースホルダー 1">
            <a:extLst>
              <a:ext uri="{FF2B5EF4-FFF2-40B4-BE49-F238E27FC236}">
                <a16:creationId xmlns:a16="http://schemas.microsoft.com/office/drawing/2014/main" id="{3ECCAFAB-B901-779B-80E3-31EBA6FEF8E1}"/>
              </a:ext>
            </a:extLst>
          </p:cNvPr>
          <p:cNvSpPr>
            <a:spLocks noGrp="1"/>
          </p:cNvSpPr>
          <p:nvPr>
            <p:ph type="sldNum" sz="quarter" idx="12"/>
          </p:nvPr>
        </p:nvSpPr>
        <p:spPr/>
        <p:txBody>
          <a:bodyPr/>
          <a:lstStyle/>
          <a:p>
            <a:pPr>
              <a:defRPr/>
            </a:pPr>
            <a:fld id="{92C44189-61D3-4A1C-9B77-13B64AE97E11}" type="slidenum">
              <a:rPr lang="en-US" altLang="ja-JP" sz="2000" smtClean="0"/>
              <a:pPr>
                <a:defRPr/>
              </a:pPr>
              <a:t>8</a:t>
            </a:fld>
            <a:endParaRPr lang="en-US" altLang="ja-JP" sz="2000"/>
          </a:p>
        </p:txBody>
      </p:sp>
      <p:sp>
        <p:nvSpPr>
          <p:cNvPr id="5" name="テキスト ボックス 4">
            <a:extLst>
              <a:ext uri="{FF2B5EF4-FFF2-40B4-BE49-F238E27FC236}">
                <a16:creationId xmlns:a16="http://schemas.microsoft.com/office/drawing/2014/main" id="{77AFF85E-3C2C-9948-2FFD-D7BF6500A49C}"/>
              </a:ext>
            </a:extLst>
          </p:cNvPr>
          <p:cNvSpPr txBox="1"/>
          <p:nvPr/>
        </p:nvSpPr>
        <p:spPr>
          <a:xfrm>
            <a:off x="3464510" y="82230"/>
            <a:ext cx="5262979" cy="769441"/>
          </a:xfrm>
          <a:prstGeom prst="rect">
            <a:avLst/>
          </a:prstGeom>
          <a:noFill/>
        </p:spPr>
        <p:txBody>
          <a:bodyPr wrap="none" rtlCol="0">
            <a:spAutoFit/>
          </a:bodyPr>
          <a:lstStyle/>
          <a:p>
            <a:r>
              <a:rPr lang="ja-JP" altLang="en-US" sz="4400" b="1" dirty="0">
                <a:latin typeface="メイリオ" panose="020B0604030504040204" pitchFamily="50" charset="-128"/>
                <a:ea typeface="メイリオ" panose="020B0604030504040204" pitchFamily="50" charset="-128"/>
              </a:rPr>
              <a:t>心の病の年次別変化</a:t>
            </a:r>
            <a:endParaRPr kumimoji="1" lang="ja-JP" altLang="en-US" sz="4400" b="1" dirty="0">
              <a:latin typeface="メイリオ" panose="020B0604030504040204" pitchFamily="50" charset="-128"/>
              <a:ea typeface="メイリオ" panose="020B0604030504040204" pitchFamily="50" charset="-128"/>
            </a:endParaRPr>
          </a:p>
        </p:txBody>
      </p:sp>
      <p:sp>
        <p:nvSpPr>
          <p:cNvPr id="6" name="テキスト ボックス 5">
            <a:extLst>
              <a:ext uri="{FF2B5EF4-FFF2-40B4-BE49-F238E27FC236}">
                <a16:creationId xmlns:a16="http://schemas.microsoft.com/office/drawing/2014/main" id="{A828F843-2DDC-4E1E-89EA-04259CD12E69}"/>
              </a:ext>
            </a:extLst>
          </p:cNvPr>
          <p:cNvSpPr txBox="1"/>
          <p:nvPr/>
        </p:nvSpPr>
        <p:spPr>
          <a:xfrm>
            <a:off x="9264352" y="6445811"/>
            <a:ext cx="2749471" cy="369332"/>
          </a:xfrm>
          <a:prstGeom prst="rect">
            <a:avLst/>
          </a:prstGeom>
          <a:noFill/>
        </p:spPr>
        <p:txBody>
          <a:bodyPr wrap="none" rtlCol="0">
            <a:spAutoFit/>
          </a:bodyPr>
          <a:lstStyle/>
          <a:p>
            <a:r>
              <a:rPr lang="en-US" altLang="ja-JP" b="1" dirty="0"/>
              <a:t>2021</a:t>
            </a:r>
            <a:r>
              <a:rPr lang="ja-JP" altLang="en-US" b="1" dirty="0"/>
              <a:t>年　日本生産性本部</a:t>
            </a:r>
            <a:endParaRPr kumimoji="1" lang="ja-JP" altLang="en-US" b="1" dirty="0"/>
          </a:p>
        </p:txBody>
      </p:sp>
      <p:grpSp>
        <p:nvGrpSpPr>
          <p:cNvPr id="13" name="グループ化 12">
            <a:extLst>
              <a:ext uri="{FF2B5EF4-FFF2-40B4-BE49-F238E27FC236}">
                <a16:creationId xmlns:a16="http://schemas.microsoft.com/office/drawing/2014/main" id="{452C4511-A3AA-3A62-5A50-6F8AA402F572}"/>
              </a:ext>
            </a:extLst>
          </p:cNvPr>
          <p:cNvGrpSpPr/>
          <p:nvPr/>
        </p:nvGrpSpPr>
        <p:grpSpPr>
          <a:xfrm>
            <a:off x="6972562" y="1015190"/>
            <a:ext cx="2146742" cy="5151282"/>
            <a:chOff x="6972562" y="1015190"/>
            <a:chExt cx="2146742" cy="5151282"/>
          </a:xfrm>
        </p:grpSpPr>
        <p:sp>
          <p:nvSpPr>
            <p:cNvPr id="10" name="正方形/長方形 9">
              <a:extLst>
                <a:ext uri="{FF2B5EF4-FFF2-40B4-BE49-F238E27FC236}">
                  <a16:creationId xmlns:a16="http://schemas.microsoft.com/office/drawing/2014/main" id="{7FA62CFD-35E7-7AEC-86BF-8B40FBA6436D}"/>
                </a:ext>
              </a:extLst>
            </p:cNvPr>
            <p:cNvSpPr/>
            <p:nvPr/>
          </p:nvSpPr>
          <p:spPr>
            <a:xfrm>
              <a:off x="7320136" y="1412776"/>
              <a:ext cx="1312840" cy="4753696"/>
            </a:xfrm>
            <a:prstGeom prst="rect">
              <a:avLst/>
            </a:prstGeom>
            <a:solidFill>
              <a:srgbClr val="FFFF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2" name="テキスト ボックス 11">
              <a:extLst>
                <a:ext uri="{FF2B5EF4-FFF2-40B4-BE49-F238E27FC236}">
                  <a16:creationId xmlns:a16="http://schemas.microsoft.com/office/drawing/2014/main" id="{2BCBBAED-08CB-ED0D-ED89-C3182330E71D}"/>
                </a:ext>
              </a:extLst>
            </p:cNvPr>
            <p:cNvSpPr txBox="1"/>
            <p:nvPr/>
          </p:nvSpPr>
          <p:spPr>
            <a:xfrm>
              <a:off x="6972562" y="1015190"/>
              <a:ext cx="2146742" cy="369332"/>
            </a:xfrm>
            <a:prstGeom prst="rect">
              <a:avLst/>
            </a:prstGeom>
            <a:noFill/>
          </p:spPr>
          <p:txBody>
            <a:bodyPr wrap="none" rtlCol="0">
              <a:spAutoFit/>
            </a:bodyPr>
            <a:lstStyle/>
            <a:p>
              <a:r>
                <a:rPr kumimoji="1" lang="ja-JP" altLang="en-US" b="1" dirty="0">
                  <a:solidFill>
                    <a:srgbClr val="FF0000"/>
                  </a:solidFill>
                </a:rPr>
                <a:t>ストレスチェック制度</a:t>
              </a:r>
            </a:p>
          </p:txBody>
        </p:sp>
      </p:grpSp>
      <p:grpSp>
        <p:nvGrpSpPr>
          <p:cNvPr id="15" name="グループ化 14">
            <a:extLst>
              <a:ext uri="{FF2B5EF4-FFF2-40B4-BE49-F238E27FC236}">
                <a16:creationId xmlns:a16="http://schemas.microsoft.com/office/drawing/2014/main" id="{354E564D-3D88-972E-9E6B-B39A9C5E939C}"/>
              </a:ext>
            </a:extLst>
          </p:cNvPr>
          <p:cNvGrpSpPr/>
          <p:nvPr/>
        </p:nvGrpSpPr>
        <p:grpSpPr>
          <a:xfrm>
            <a:off x="3194307" y="783947"/>
            <a:ext cx="2098651" cy="5381357"/>
            <a:chOff x="3194307" y="783947"/>
            <a:chExt cx="2098651" cy="5381357"/>
          </a:xfrm>
        </p:grpSpPr>
        <p:sp>
          <p:nvSpPr>
            <p:cNvPr id="3" name="正方形/長方形 2">
              <a:extLst>
                <a:ext uri="{FF2B5EF4-FFF2-40B4-BE49-F238E27FC236}">
                  <a16:creationId xmlns:a16="http://schemas.microsoft.com/office/drawing/2014/main" id="{5F2268E6-05C0-4CC8-160C-E4E1904A3016}"/>
                </a:ext>
              </a:extLst>
            </p:cNvPr>
            <p:cNvSpPr/>
            <p:nvPr/>
          </p:nvSpPr>
          <p:spPr>
            <a:xfrm>
              <a:off x="3719736" y="1411608"/>
              <a:ext cx="576064" cy="4753696"/>
            </a:xfrm>
            <a:prstGeom prst="rect">
              <a:avLst/>
            </a:prstGeom>
            <a:solidFill>
              <a:srgbClr val="FFFF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4" name="テキスト ボックス 13">
              <a:extLst>
                <a:ext uri="{FF2B5EF4-FFF2-40B4-BE49-F238E27FC236}">
                  <a16:creationId xmlns:a16="http://schemas.microsoft.com/office/drawing/2014/main" id="{2DBAC8D2-02AC-A056-2440-2D209A5C5CF0}"/>
                </a:ext>
              </a:extLst>
            </p:cNvPr>
            <p:cNvSpPr txBox="1"/>
            <p:nvPr/>
          </p:nvSpPr>
          <p:spPr>
            <a:xfrm>
              <a:off x="3194307" y="783947"/>
              <a:ext cx="2098651" cy="646331"/>
            </a:xfrm>
            <a:prstGeom prst="rect">
              <a:avLst/>
            </a:prstGeom>
            <a:noFill/>
          </p:spPr>
          <p:txBody>
            <a:bodyPr wrap="none" rtlCol="0">
              <a:spAutoFit/>
            </a:bodyPr>
            <a:lstStyle/>
            <a:p>
              <a:r>
                <a:rPr kumimoji="1" lang="ja-JP" altLang="en-US" b="1" dirty="0">
                  <a:solidFill>
                    <a:srgbClr val="FF0000"/>
                  </a:solidFill>
                </a:rPr>
                <a:t>心の健康づくり指針</a:t>
              </a:r>
              <a:endParaRPr kumimoji="1" lang="en-US" altLang="ja-JP" b="1" dirty="0">
                <a:solidFill>
                  <a:srgbClr val="FF0000"/>
                </a:solidFill>
              </a:endParaRPr>
            </a:p>
            <a:p>
              <a:r>
                <a:rPr lang="ja-JP" altLang="en-US" b="1" dirty="0">
                  <a:solidFill>
                    <a:srgbClr val="FF0000"/>
                  </a:solidFill>
                </a:rPr>
                <a:t>過重労働面談</a:t>
              </a:r>
              <a:endParaRPr kumimoji="1" lang="ja-JP" altLang="en-US" b="1" dirty="0">
                <a:solidFill>
                  <a:srgbClr val="FF0000"/>
                </a:solidFill>
              </a:endParaRPr>
            </a:p>
          </p:txBody>
        </p:sp>
      </p:grpSp>
      <p:pic>
        <p:nvPicPr>
          <p:cNvPr id="4" name="図 3">
            <a:extLst>
              <a:ext uri="{FF2B5EF4-FFF2-40B4-BE49-F238E27FC236}">
                <a16:creationId xmlns:a16="http://schemas.microsoft.com/office/drawing/2014/main" id="{E3D97176-A64C-9AEA-D11E-DA640C003840}"/>
              </a:ext>
            </a:extLst>
          </p:cNvPr>
          <p:cNvPicPr>
            <a:picLocks noChangeAspect="1"/>
          </p:cNvPicPr>
          <p:nvPr/>
        </p:nvPicPr>
        <p:blipFill>
          <a:blip r:embed="rId3">
            <a:clrChange>
              <a:clrFrom>
                <a:srgbClr val="FFFFFF"/>
              </a:clrFrom>
              <a:clrTo>
                <a:srgbClr val="FFFFFF">
                  <a:alpha val="0"/>
                </a:srgbClr>
              </a:clrTo>
            </a:clrChange>
          </a:blip>
          <a:stretch>
            <a:fillRect/>
          </a:stretch>
        </p:blipFill>
        <p:spPr>
          <a:xfrm>
            <a:off x="2100261" y="956102"/>
            <a:ext cx="7991475" cy="5664708"/>
          </a:xfrm>
          <a:prstGeom prst="rect">
            <a:avLst/>
          </a:prstGeom>
        </p:spPr>
      </p:pic>
    </p:spTree>
    <p:extLst>
      <p:ext uri="{BB962C8B-B14F-4D97-AF65-F5344CB8AC3E}">
        <p14:creationId xmlns:p14="http://schemas.microsoft.com/office/powerpoint/2010/main" val="713548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500"/>
                                        <p:tgtEl>
                                          <p:spTgt spid="1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fade">
                                      <p:cBhvr>
                                        <p:cTn id="12"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番号プレースホルダー 1">
            <a:extLst>
              <a:ext uri="{FF2B5EF4-FFF2-40B4-BE49-F238E27FC236}">
                <a16:creationId xmlns:a16="http://schemas.microsoft.com/office/drawing/2014/main" id="{0E93EF21-1339-E5E3-6946-A391C1A843F3}"/>
              </a:ext>
            </a:extLst>
          </p:cNvPr>
          <p:cNvSpPr>
            <a:spLocks noGrp="1"/>
          </p:cNvSpPr>
          <p:nvPr>
            <p:ph type="sldNum" sz="quarter" idx="12"/>
          </p:nvPr>
        </p:nvSpPr>
        <p:spPr/>
        <p:txBody>
          <a:bodyPr/>
          <a:lstStyle/>
          <a:p>
            <a:pPr>
              <a:defRPr/>
            </a:pPr>
            <a:fld id="{92C44189-61D3-4A1C-9B77-13B64AE97E11}" type="slidenum">
              <a:rPr lang="en-US" altLang="ja-JP" sz="2000" smtClean="0"/>
              <a:pPr>
                <a:defRPr/>
              </a:pPr>
              <a:t>9</a:t>
            </a:fld>
            <a:endParaRPr lang="en-US" altLang="ja-JP" sz="2000"/>
          </a:p>
        </p:txBody>
      </p:sp>
      <p:pic>
        <p:nvPicPr>
          <p:cNvPr id="4" name="図 3">
            <a:extLst>
              <a:ext uri="{FF2B5EF4-FFF2-40B4-BE49-F238E27FC236}">
                <a16:creationId xmlns:a16="http://schemas.microsoft.com/office/drawing/2014/main" id="{7894529C-4913-F550-A802-8A31995EF5F6}"/>
              </a:ext>
            </a:extLst>
          </p:cNvPr>
          <p:cNvPicPr>
            <a:picLocks noChangeAspect="1"/>
          </p:cNvPicPr>
          <p:nvPr/>
        </p:nvPicPr>
        <p:blipFill>
          <a:blip r:embed="rId3"/>
          <a:stretch>
            <a:fillRect/>
          </a:stretch>
        </p:blipFill>
        <p:spPr>
          <a:xfrm>
            <a:off x="1111951" y="2201714"/>
            <a:ext cx="9968098" cy="2454572"/>
          </a:xfrm>
          <a:prstGeom prst="rect">
            <a:avLst/>
          </a:prstGeom>
        </p:spPr>
      </p:pic>
      <p:sp>
        <p:nvSpPr>
          <p:cNvPr id="5" name="テキスト ボックス 4">
            <a:extLst>
              <a:ext uri="{FF2B5EF4-FFF2-40B4-BE49-F238E27FC236}">
                <a16:creationId xmlns:a16="http://schemas.microsoft.com/office/drawing/2014/main" id="{61CFFA9A-8CA4-5561-2F5F-FE3FAA2FA907}"/>
              </a:ext>
            </a:extLst>
          </p:cNvPr>
          <p:cNvSpPr txBox="1"/>
          <p:nvPr/>
        </p:nvSpPr>
        <p:spPr>
          <a:xfrm>
            <a:off x="9181145" y="6287775"/>
            <a:ext cx="2749471" cy="369332"/>
          </a:xfrm>
          <a:prstGeom prst="rect">
            <a:avLst/>
          </a:prstGeom>
          <a:noFill/>
        </p:spPr>
        <p:txBody>
          <a:bodyPr wrap="none" rtlCol="0">
            <a:spAutoFit/>
          </a:bodyPr>
          <a:lstStyle/>
          <a:p>
            <a:r>
              <a:rPr lang="en-US" altLang="ja-JP" b="1" dirty="0"/>
              <a:t>2021</a:t>
            </a:r>
            <a:r>
              <a:rPr lang="ja-JP" altLang="en-US" b="1" dirty="0"/>
              <a:t>年　日本生産性本部</a:t>
            </a:r>
            <a:endParaRPr kumimoji="1" lang="ja-JP" altLang="en-US" b="1" dirty="0"/>
          </a:p>
        </p:txBody>
      </p:sp>
      <p:sp>
        <p:nvSpPr>
          <p:cNvPr id="6" name="テキスト ボックス 5">
            <a:extLst>
              <a:ext uri="{FF2B5EF4-FFF2-40B4-BE49-F238E27FC236}">
                <a16:creationId xmlns:a16="http://schemas.microsoft.com/office/drawing/2014/main" id="{F58021F2-E863-37F8-936F-5FCD3A49C955}"/>
              </a:ext>
            </a:extLst>
          </p:cNvPr>
          <p:cNvSpPr txBox="1"/>
          <p:nvPr/>
        </p:nvSpPr>
        <p:spPr>
          <a:xfrm>
            <a:off x="1631504" y="34077"/>
            <a:ext cx="9212778" cy="769441"/>
          </a:xfrm>
          <a:prstGeom prst="rect">
            <a:avLst/>
          </a:prstGeom>
          <a:noFill/>
        </p:spPr>
        <p:txBody>
          <a:bodyPr wrap="none" rtlCol="0">
            <a:spAutoFit/>
          </a:bodyPr>
          <a:lstStyle/>
          <a:p>
            <a:r>
              <a:rPr kumimoji="1" lang="ja-JP" altLang="en-US" sz="4400" b="1" dirty="0">
                <a:latin typeface="メイリオ" panose="020B0604030504040204" pitchFamily="50" charset="-128"/>
                <a:ea typeface="メイリオ" panose="020B0604030504040204" pitchFamily="50" charset="-128"/>
              </a:rPr>
              <a:t>コロナ禍のメンタルヘルスへの影響</a:t>
            </a:r>
          </a:p>
        </p:txBody>
      </p:sp>
      <p:grpSp>
        <p:nvGrpSpPr>
          <p:cNvPr id="9" name="グループ化 8">
            <a:extLst>
              <a:ext uri="{FF2B5EF4-FFF2-40B4-BE49-F238E27FC236}">
                <a16:creationId xmlns:a16="http://schemas.microsoft.com/office/drawing/2014/main" id="{DBC7AA4D-25DE-63DC-B94D-69C80180031A}"/>
              </a:ext>
            </a:extLst>
          </p:cNvPr>
          <p:cNvGrpSpPr/>
          <p:nvPr/>
        </p:nvGrpSpPr>
        <p:grpSpPr>
          <a:xfrm>
            <a:off x="1415480" y="4941168"/>
            <a:ext cx="3816424" cy="947762"/>
            <a:chOff x="1415480" y="4941168"/>
            <a:chExt cx="3816424" cy="947762"/>
          </a:xfrm>
        </p:grpSpPr>
        <p:sp>
          <p:nvSpPr>
            <p:cNvPr id="7" name="右中かっこ 6">
              <a:extLst>
                <a:ext uri="{FF2B5EF4-FFF2-40B4-BE49-F238E27FC236}">
                  <a16:creationId xmlns:a16="http://schemas.microsoft.com/office/drawing/2014/main" id="{E669E0EC-5313-B4CF-65D1-0E889D8AE5D3}"/>
                </a:ext>
              </a:extLst>
            </p:cNvPr>
            <p:cNvSpPr/>
            <p:nvPr/>
          </p:nvSpPr>
          <p:spPr>
            <a:xfrm rot="5400000">
              <a:off x="3107668" y="3248980"/>
              <a:ext cx="432048" cy="3816424"/>
            </a:xfrm>
            <a:prstGeom prst="rightBrace">
              <a:avLst/>
            </a:prstGeom>
            <a:ln w="3810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p>
          </p:txBody>
        </p:sp>
        <p:sp>
          <p:nvSpPr>
            <p:cNvPr id="8" name="テキスト ボックス 7">
              <a:extLst>
                <a:ext uri="{FF2B5EF4-FFF2-40B4-BE49-F238E27FC236}">
                  <a16:creationId xmlns:a16="http://schemas.microsoft.com/office/drawing/2014/main" id="{B3A82C53-FC7F-D608-3411-B69675E96EF9}"/>
                </a:ext>
              </a:extLst>
            </p:cNvPr>
            <p:cNvSpPr txBox="1"/>
            <p:nvPr/>
          </p:nvSpPr>
          <p:spPr>
            <a:xfrm>
              <a:off x="1589884" y="5427265"/>
              <a:ext cx="3467616" cy="461665"/>
            </a:xfrm>
            <a:prstGeom prst="rect">
              <a:avLst/>
            </a:prstGeom>
            <a:noFill/>
          </p:spPr>
          <p:txBody>
            <a:bodyPr wrap="none" rtlCol="0">
              <a:spAutoFit/>
            </a:bodyPr>
            <a:lstStyle/>
            <a:p>
              <a:r>
                <a:rPr kumimoji="1" lang="ja-JP" altLang="en-US" sz="2400" dirty="0">
                  <a:solidFill>
                    <a:srgbClr val="FF0000"/>
                  </a:solidFill>
                </a:rPr>
                <a:t>約４割が悪くなったと回答</a:t>
              </a:r>
            </a:p>
          </p:txBody>
        </p:sp>
      </p:grpSp>
    </p:spTree>
    <p:extLst>
      <p:ext uri="{BB962C8B-B14F-4D97-AF65-F5344CB8AC3E}">
        <p14:creationId xmlns:p14="http://schemas.microsoft.com/office/powerpoint/2010/main" val="292223972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番号プレースホルダー 1">
            <a:extLst>
              <a:ext uri="{FF2B5EF4-FFF2-40B4-BE49-F238E27FC236}">
                <a16:creationId xmlns:a16="http://schemas.microsoft.com/office/drawing/2014/main" id="{B7094967-B639-B813-2FC0-542F31178558}"/>
              </a:ext>
            </a:extLst>
          </p:cNvPr>
          <p:cNvSpPr>
            <a:spLocks noGrp="1"/>
          </p:cNvSpPr>
          <p:nvPr>
            <p:ph type="sldNum" sz="quarter" idx="12"/>
          </p:nvPr>
        </p:nvSpPr>
        <p:spPr/>
        <p:txBody>
          <a:bodyPr/>
          <a:lstStyle/>
          <a:p>
            <a:pPr>
              <a:defRPr/>
            </a:pPr>
            <a:fld id="{92C44189-61D3-4A1C-9B77-13B64AE97E11}" type="slidenum">
              <a:rPr lang="en-US" altLang="ja-JP" sz="2000" smtClean="0"/>
              <a:pPr>
                <a:defRPr/>
              </a:pPr>
              <a:t>10</a:t>
            </a:fld>
            <a:endParaRPr lang="en-US" altLang="ja-JP" sz="2000"/>
          </a:p>
        </p:txBody>
      </p:sp>
      <p:pic>
        <p:nvPicPr>
          <p:cNvPr id="4" name="図 3">
            <a:extLst>
              <a:ext uri="{FF2B5EF4-FFF2-40B4-BE49-F238E27FC236}">
                <a16:creationId xmlns:a16="http://schemas.microsoft.com/office/drawing/2014/main" id="{D12D7CBC-18D9-36E6-B959-BFA1470C81A9}"/>
              </a:ext>
            </a:extLst>
          </p:cNvPr>
          <p:cNvPicPr>
            <a:picLocks noChangeAspect="1"/>
          </p:cNvPicPr>
          <p:nvPr/>
        </p:nvPicPr>
        <p:blipFill>
          <a:blip r:embed="rId3"/>
          <a:stretch>
            <a:fillRect/>
          </a:stretch>
        </p:blipFill>
        <p:spPr>
          <a:xfrm>
            <a:off x="2135560" y="960315"/>
            <a:ext cx="7704856" cy="5696792"/>
          </a:xfrm>
          <a:prstGeom prst="rect">
            <a:avLst/>
          </a:prstGeom>
        </p:spPr>
      </p:pic>
      <p:sp>
        <p:nvSpPr>
          <p:cNvPr id="5" name="テキスト ボックス 4">
            <a:extLst>
              <a:ext uri="{FF2B5EF4-FFF2-40B4-BE49-F238E27FC236}">
                <a16:creationId xmlns:a16="http://schemas.microsoft.com/office/drawing/2014/main" id="{28A84C86-319E-510A-F8D9-E511F805FDAB}"/>
              </a:ext>
            </a:extLst>
          </p:cNvPr>
          <p:cNvSpPr txBox="1"/>
          <p:nvPr/>
        </p:nvSpPr>
        <p:spPr>
          <a:xfrm>
            <a:off x="1631504" y="34077"/>
            <a:ext cx="8648521" cy="769441"/>
          </a:xfrm>
          <a:prstGeom prst="rect">
            <a:avLst/>
          </a:prstGeom>
          <a:noFill/>
        </p:spPr>
        <p:txBody>
          <a:bodyPr wrap="none" rtlCol="0">
            <a:spAutoFit/>
          </a:bodyPr>
          <a:lstStyle/>
          <a:p>
            <a:r>
              <a:rPr lang="ja-JP" altLang="en-US" sz="4400" b="1" dirty="0">
                <a:latin typeface="メイリオ" panose="020B0604030504040204" pitchFamily="50" charset="-128"/>
                <a:ea typeface="メイリオ" panose="020B0604030504040204" pitchFamily="50" charset="-128"/>
              </a:rPr>
              <a:t>メンタルヘルスが悪くなった要因</a:t>
            </a:r>
            <a:endParaRPr kumimoji="1" lang="ja-JP" altLang="en-US" sz="4400" b="1" dirty="0">
              <a:latin typeface="メイリオ" panose="020B0604030504040204" pitchFamily="50" charset="-128"/>
              <a:ea typeface="メイリオ" panose="020B0604030504040204" pitchFamily="50" charset="-128"/>
            </a:endParaRPr>
          </a:p>
        </p:txBody>
      </p:sp>
      <p:sp>
        <p:nvSpPr>
          <p:cNvPr id="6" name="テキスト ボックス 5">
            <a:extLst>
              <a:ext uri="{FF2B5EF4-FFF2-40B4-BE49-F238E27FC236}">
                <a16:creationId xmlns:a16="http://schemas.microsoft.com/office/drawing/2014/main" id="{F7955B82-399F-3BDE-A717-87843AF0701B}"/>
              </a:ext>
            </a:extLst>
          </p:cNvPr>
          <p:cNvSpPr txBox="1"/>
          <p:nvPr/>
        </p:nvSpPr>
        <p:spPr>
          <a:xfrm>
            <a:off x="9181145" y="6287775"/>
            <a:ext cx="2749471" cy="369332"/>
          </a:xfrm>
          <a:prstGeom prst="rect">
            <a:avLst/>
          </a:prstGeom>
          <a:noFill/>
        </p:spPr>
        <p:txBody>
          <a:bodyPr wrap="none" rtlCol="0">
            <a:spAutoFit/>
          </a:bodyPr>
          <a:lstStyle/>
          <a:p>
            <a:r>
              <a:rPr lang="en-US" altLang="ja-JP" b="1" dirty="0"/>
              <a:t>2021</a:t>
            </a:r>
            <a:r>
              <a:rPr lang="ja-JP" altLang="en-US" b="1" dirty="0"/>
              <a:t>年　日本生産性本部</a:t>
            </a:r>
            <a:endParaRPr kumimoji="1" lang="ja-JP" altLang="en-US" b="1" dirty="0"/>
          </a:p>
        </p:txBody>
      </p:sp>
    </p:spTree>
    <p:extLst>
      <p:ext uri="{BB962C8B-B14F-4D97-AF65-F5344CB8AC3E}">
        <p14:creationId xmlns:p14="http://schemas.microsoft.com/office/powerpoint/2010/main" val="89021880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AutoShape 2"/>
          <p:cNvSpPr>
            <a:spLocks noChangeArrowheads="1"/>
          </p:cNvSpPr>
          <p:nvPr/>
        </p:nvSpPr>
        <p:spPr bwMode="auto">
          <a:xfrm>
            <a:off x="2279650" y="2276476"/>
            <a:ext cx="4103688" cy="3960813"/>
          </a:xfrm>
          <a:prstGeom prst="roundRect">
            <a:avLst>
              <a:gd name="adj" fmla="val 16667"/>
            </a:avLst>
          </a:prstGeom>
          <a:noFill/>
          <a:ln w="28575">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kumimoji="1">
                <a:solidFill>
                  <a:schemeClr val="tx1"/>
                </a:solidFill>
                <a:latin typeface="Tahoma" pitchFamily="34" charset="0"/>
                <a:ea typeface="ＭＳ Ｐゴシック" pitchFamily="50" charset="-128"/>
              </a:defRPr>
            </a:lvl1pPr>
            <a:lvl2pPr marL="742950" indent="-285750">
              <a:defRPr kumimoji="1">
                <a:solidFill>
                  <a:schemeClr val="tx1"/>
                </a:solidFill>
                <a:latin typeface="Tahoma" pitchFamily="34" charset="0"/>
                <a:ea typeface="ＭＳ Ｐゴシック" pitchFamily="50" charset="-128"/>
              </a:defRPr>
            </a:lvl2pPr>
            <a:lvl3pPr marL="1143000" indent="-228600">
              <a:defRPr kumimoji="1">
                <a:solidFill>
                  <a:schemeClr val="tx1"/>
                </a:solidFill>
                <a:latin typeface="Tahoma" pitchFamily="34" charset="0"/>
                <a:ea typeface="ＭＳ Ｐゴシック" pitchFamily="50" charset="-128"/>
              </a:defRPr>
            </a:lvl3pPr>
            <a:lvl4pPr marL="1600200" indent="-228600">
              <a:defRPr kumimoji="1">
                <a:solidFill>
                  <a:schemeClr val="tx1"/>
                </a:solidFill>
                <a:latin typeface="Tahoma" pitchFamily="34" charset="0"/>
                <a:ea typeface="ＭＳ Ｐゴシック" pitchFamily="50" charset="-128"/>
              </a:defRPr>
            </a:lvl4pPr>
            <a:lvl5pPr marL="2057400" indent="-228600">
              <a:defRPr kumimoji="1">
                <a:solidFill>
                  <a:schemeClr val="tx1"/>
                </a:solidFill>
                <a:latin typeface="Tahoma" pitchFamily="34"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Tahoma" pitchFamily="34"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Tahoma" pitchFamily="34"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Tahoma" pitchFamily="34"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Tahoma" pitchFamily="34" charset="0"/>
                <a:ea typeface="ＭＳ Ｐゴシック" pitchFamily="50" charset="-128"/>
              </a:defRPr>
            </a:lvl9pPr>
          </a:lstStyle>
          <a:p>
            <a:pPr eaLnBrk="1" hangingPunct="1"/>
            <a:endParaRPr lang="ja-JP" altLang="en-US"/>
          </a:p>
        </p:txBody>
      </p:sp>
      <p:sp>
        <p:nvSpPr>
          <p:cNvPr id="79875" name="Rectangle 3"/>
          <p:cNvSpPr>
            <a:spLocks noChangeArrowheads="1"/>
          </p:cNvSpPr>
          <p:nvPr/>
        </p:nvSpPr>
        <p:spPr bwMode="auto">
          <a:xfrm>
            <a:off x="2150161" y="-178935"/>
            <a:ext cx="8893175"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kumimoji="1">
                <a:solidFill>
                  <a:schemeClr val="tx1"/>
                </a:solidFill>
                <a:latin typeface="Tahoma" pitchFamily="34" charset="0"/>
                <a:ea typeface="ＭＳ Ｐゴシック" pitchFamily="50" charset="-128"/>
              </a:defRPr>
            </a:lvl1pPr>
            <a:lvl2pPr marL="742950" indent="-285750">
              <a:defRPr kumimoji="1">
                <a:solidFill>
                  <a:schemeClr val="tx1"/>
                </a:solidFill>
                <a:latin typeface="Tahoma" pitchFamily="34" charset="0"/>
                <a:ea typeface="ＭＳ Ｐゴシック" pitchFamily="50" charset="-128"/>
              </a:defRPr>
            </a:lvl2pPr>
            <a:lvl3pPr marL="1143000" indent="-228600">
              <a:defRPr kumimoji="1">
                <a:solidFill>
                  <a:schemeClr val="tx1"/>
                </a:solidFill>
                <a:latin typeface="Tahoma" pitchFamily="34" charset="0"/>
                <a:ea typeface="ＭＳ Ｐゴシック" pitchFamily="50" charset="-128"/>
              </a:defRPr>
            </a:lvl3pPr>
            <a:lvl4pPr marL="1600200" indent="-228600">
              <a:defRPr kumimoji="1">
                <a:solidFill>
                  <a:schemeClr val="tx1"/>
                </a:solidFill>
                <a:latin typeface="Tahoma" pitchFamily="34" charset="0"/>
                <a:ea typeface="ＭＳ Ｐゴシック" pitchFamily="50" charset="-128"/>
              </a:defRPr>
            </a:lvl4pPr>
            <a:lvl5pPr marL="2057400" indent="-228600">
              <a:defRPr kumimoji="1">
                <a:solidFill>
                  <a:schemeClr val="tx1"/>
                </a:solidFill>
                <a:latin typeface="Tahoma" pitchFamily="34"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Tahoma" pitchFamily="34"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Tahoma" pitchFamily="34"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Tahoma" pitchFamily="34"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Tahoma" pitchFamily="34" charset="0"/>
                <a:ea typeface="ＭＳ Ｐゴシック" pitchFamily="50" charset="-128"/>
              </a:defRPr>
            </a:lvl9pPr>
          </a:lstStyle>
          <a:p>
            <a:pPr algn="ctr" eaLnBrk="1" hangingPunct="1"/>
            <a:r>
              <a:rPr lang="ja-JP" altLang="en-US" sz="3600" b="1" dirty="0">
                <a:latin typeface="メイリオ" panose="020B0604030504040204" pitchFamily="50" charset="-128"/>
                <a:ea typeface="メイリオ" panose="020B0604030504040204" pitchFamily="50" charset="-128"/>
              </a:rPr>
              <a:t>４つのケアで対応する　</a:t>
            </a:r>
          </a:p>
        </p:txBody>
      </p:sp>
      <p:sp>
        <p:nvSpPr>
          <p:cNvPr id="79876" name="スライド番号プレースホルダ 3"/>
          <p:cNvSpPr txBox="1">
            <a:spLocks noGrp="1" noChangeArrowheads="1"/>
          </p:cNvSpPr>
          <p:nvPr/>
        </p:nvSpPr>
        <p:spPr bwMode="auto">
          <a:xfrm>
            <a:off x="8585200" y="6324600"/>
            <a:ext cx="1905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kumimoji="1">
                <a:solidFill>
                  <a:schemeClr val="tx1"/>
                </a:solidFill>
                <a:latin typeface="Tahoma" pitchFamily="34" charset="0"/>
                <a:ea typeface="ＭＳ Ｐゴシック" pitchFamily="50" charset="-128"/>
              </a:defRPr>
            </a:lvl1pPr>
            <a:lvl2pPr marL="742950" indent="-285750">
              <a:defRPr kumimoji="1">
                <a:solidFill>
                  <a:schemeClr val="tx1"/>
                </a:solidFill>
                <a:latin typeface="Tahoma" pitchFamily="34" charset="0"/>
                <a:ea typeface="ＭＳ Ｐゴシック" pitchFamily="50" charset="-128"/>
              </a:defRPr>
            </a:lvl2pPr>
            <a:lvl3pPr marL="1143000" indent="-228600">
              <a:defRPr kumimoji="1">
                <a:solidFill>
                  <a:schemeClr val="tx1"/>
                </a:solidFill>
                <a:latin typeface="Tahoma" pitchFamily="34" charset="0"/>
                <a:ea typeface="ＭＳ Ｐゴシック" pitchFamily="50" charset="-128"/>
              </a:defRPr>
            </a:lvl3pPr>
            <a:lvl4pPr marL="1600200" indent="-228600">
              <a:defRPr kumimoji="1">
                <a:solidFill>
                  <a:schemeClr val="tx1"/>
                </a:solidFill>
                <a:latin typeface="Tahoma" pitchFamily="34" charset="0"/>
                <a:ea typeface="ＭＳ Ｐゴシック" pitchFamily="50" charset="-128"/>
              </a:defRPr>
            </a:lvl4pPr>
            <a:lvl5pPr marL="2057400" indent="-228600">
              <a:defRPr kumimoji="1">
                <a:solidFill>
                  <a:schemeClr val="tx1"/>
                </a:solidFill>
                <a:latin typeface="Tahoma" pitchFamily="34"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Tahoma" pitchFamily="34"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Tahoma" pitchFamily="34"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Tahoma" pitchFamily="34"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Tahoma" pitchFamily="34" charset="0"/>
                <a:ea typeface="ＭＳ Ｐゴシック" pitchFamily="50" charset="-128"/>
              </a:defRPr>
            </a:lvl9pPr>
          </a:lstStyle>
          <a:p>
            <a:pPr algn="r" eaLnBrk="1" hangingPunct="1"/>
            <a:fld id="{07F80D7F-0059-4CFB-98E0-F00A69291AA1}" type="slidenum">
              <a:rPr lang="ja-JP" altLang="en-US" sz="1400">
                <a:solidFill>
                  <a:schemeClr val="bg1"/>
                </a:solidFill>
              </a:rPr>
              <a:pPr algn="r" eaLnBrk="1" hangingPunct="1"/>
              <a:t>11</a:t>
            </a:fld>
            <a:endParaRPr lang="en-US" altLang="ja-JP" sz="1400">
              <a:solidFill>
                <a:schemeClr val="bg1"/>
              </a:solidFill>
            </a:endParaRPr>
          </a:p>
        </p:txBody>
      </p:sp>
      <p:sp>
        <p:nvSpPr>
          <p:cNvPr id="79877" name="AutoShape 6"/>
          <p:cNvSpPr>
            <a:spLocks noChangeArrowheads="1"/>
          </p:cNvSpPr>
          <p:nvPr/>
        </p:nvSpPr>
        <p:spPr bwMode="auto">
          <a:xfrm>
            <a:off x="2566988" y="1052513"/>
            <a:ext cx="3529012" cy="576262"/>
          </a:xfrm>
          <a:prstGeom prst="roundRect">
            <a:avLst>
              <a:gd name="adj" fmla="val 16667"/>
            </a:avLst>
          </a:prstGeom>
          <a:noFill/>
          <a:ln w="25400">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kumimoji="1">
                <a:solidFill>
                  <a:schemeClr val="tx1"/>
                </a:solidFill>
                <a:latin typeface="Tahoma" pitchFamily="34" charset="0"/>
                <a:ea typeface="ＭＳ Ｐゴシック" pitchFamily="50" charset="-128"/>
              </a:defRPr>
            </a:lvl1pPr>
            <a:lvl2pPr marL="742950" indent="-285750">
              <a:defRPr kumimoji="1">
                <a:solidFill>
                  <a:schemeClr val="tx1"/>
                </a:solidFill>
                <a:latin typeface="Tahoma" pitchFamily="34" charset="0"/>
                <a:ea typeface="ＭＳ Ｐゴシック" pitchFamily="50" charset="-128"/>
              </a:defRPr>
            </a:lvl2pPr>
            <a:lvl3pPr marL="1143000" indent="-228600">
              <a:defRPr kumimoji="1">
                <a:solidFill>
                  <a:schemeClr val="tx1"/>
                </a:solidFill>
                <a:latin typeface="Tahoma" pitchFamily="34" charset="0"/>
                <a:ea typeface="ＭＳ Ｐゴシック" pitchFamily="50" charset="-128"/>
              </a:defRPr>
            </a:lvl3pPr>
            <a:lvl4pPr marL="1600200" indent="-228600">
              <a:defRPr kumimoji="1">
                <a:solidFill>
                  <a:schemeClr val="tx1"/>
                </a:solidFill>
                <a:latin typeface="Tahoma" pitchFamily="34" charset="0"/>
                <a:ea typeface="ＭＳ Ｐゴシック" pitchFamily="50" charset="-128"/>
              </a:defRPr>
            </a:lvl4pPr>
            <a:lvl5pPr marL="2057400" indent="-228600">
              <a:defRPr kumimoji="1">
                <a:solidFill>
                  <a:schemeClr val="tx1"/>
                </a:solidFill>
                <a:latin typeface="Tahoma" pitchFamily="34"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Tahoma" pitchFamily="34"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Tahoma" pitchFamily="34"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Tahoma" pitchFamily="34"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Tahoma" pitchFamily="34" charset="0"/>
                <a:ea typeface="ＭＳ Ｐゴシック" pitchFamily="50" charset="-128"/>
              </a:defRPr>
            </a:lvl9pPr>
          </a:lstStyle>
          <a:p>
            <a:pPr eaLnBrk="1" hangingPunct="1"/>
            <a:endParaRPr lang="ja-JP" altLang="en-US"/>
          </a:p>
        </p:txBody>
      </p:sp>
      <p:sp>
        <p:nvSpPr>
          <p:cNvPr id="45063" name="Text Box 7"/>
          <p:cNvSpPr txBox="1">
            <a:spLocks noChangeArrowheads="1"/>
          </p:cNvSpPr>
          <p:nvPr/>
        </p:nvSpPr>
        <p:spPr bwMode="auto">
          <a:xfrm>
            <a:off x="2711450" y="1196975"/>
            <a:ext cx="3455988" cy="376238"/>
          </a:xfrm>
          <a:prstGeom prst="rect">
            <a:avLst/>
          </a:prstGeom>
          <a:noFill/>
          <a:ln w="9525" cmpd="sng">
            <a:solidFill>
              <a:schemeClr val="bg1"/>
            </a:solidFill>
            <a:miter lim="800000"/>
            <a:headEnd/>
            <a:tailEnd/>
          </a:ln>
          <a:effectLst/>
        </p:spPr>
        <p:txBody>
          <a:bodyPr>
            <a:spAutoFit/>
          </a:bodyPr>
          <a:lstStyle/>
          <a:p>
            <a:pPr marL="342900" indent="-342900">
              <a:lnSpc>
                <a:spcPct val="90000"/>
              </a:lnSpc>
              <a:spcBef>
                <a:spcPct val="50000"/>
              </a:spcBef>
              <a:buClr>
                <a:schemeClr val="hlink"/>
              </a:buClr>
              <a:buSzPct val="80000"/>
              <a:defRPr/>
            </a:pPr>
            <a:r>
              <a:rPr lang="ja-JP" altLang="en-US" sz="2000" b="1" dirty="0">
                <a:latin typeface="Tahoma" charset="0"/>
                <a:ea typeface="ＭＳ Ｐゴシック" charset="-128"/>
              </a:rPr>
              <a:t>心の健康づくり計画の策定</a:t>
            </a:r>
          </a:p>
        </p:txBody>
      </p:sp>
      <p:sp>
        <p:nvSpPr>
          <p:cNvPr id="79879" name="AutoShape 8"/>
          <p:cNvSpPr>
            <a:spLocks noChangeArrowheads="1"/>
          </p:cNvSpPr>
          <p:nvPr/>
        </p:nvSpPr>
        <p:spPr bwMode="auto">
          <a:xfrm>
            <a:off x="3935414" y="1628775"/>
            <a:ext cx="503237" cy="433388"/>
          </a:xfrm>
          <a:prstGeom prst="downArrow">
            <a:avLst>
              <a:gd name="adj1" fmla="val 50000"/>
              <a:gd name="adj2" fmla="val 25000"/>
            </a:avLst>
          </a:prstGeom>
          <a:solidFill>
            <a:srgbClr val="FF0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kumimoji="1">
                <a:solidFill>
                  <a:schemeClr val="tx1"/>
                </a:solidFill>
                <a:latin typeface="Tahoma" pitchFamily="34" charset="0"/>
                <a:ea typeface="ＭＳ Ｐゴシック" pitchFamily="50" charset="-128"/>
              </a:defRPr>
            </a:lvl1pPr>
            <a:lvl2pPr marL="742950" indent="-285750">
              <a:defRPr kumimoji="1">
                <a:solidFill>
                  <a:schemeClr val="tx1"/>
                </a:solidFill>
                <a:latin typeface="Tahoma" pitchFamily="34" charset="0"/>
                <a:ea typeface="ＭＳ Ｐゴシック" pitchFamily="50" charset="-128"/>
              </a:defRPr>
            </a:lvl2pPr>
            <a:lvl3pPr marL="1143000" indent="-228600">
              <a:defRPr kumimoji="1">
                <a:solidFill>
                  <a:schemeClr val="tx1"/>
                </a:solidFill>
                <a:latin typeface="Tahoma" pitchFamily="34" charset="0"/>
                <a:ea typeface="ＭＳ Ｐゴシック" pitchFamily="50" charset="-128"/>
              </a:defRPr>
            </a:lvl3pPr>
            <a:lvl4pPr marL="1600200" indent="-228600">
              <a:defRPr kumimoji="1">
                <a:solidFill>
                  <a:schemeClr val="tx1"/>
                </a:solidFill>
                <a:latin typeface="Tahoma" pitchFamily="34" charset="0"/>
                <a:ea typeface="ＭＳ Ｐゴシック" pitchFamily="50" charset="-128"/>
              </a:defRPr>
            </a:lvl4pPr>
            <a:lvl5pPr marL="2057400" indent="-228600">
              <a:defRPr kumimoji="1">
                <a:solidFill>
                  <a:schemeClr val="tx1"/>
                </a:solidFill>
                <a:latin typeface="Tahoma" pitchFamily="34"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Tahoma" pitchFamily="34"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Tahoma" pitchFamily="34"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Tahoma" pitchFamily="34"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Tahoma" pitchFamily="34" charset="0"/>
                <a:ea typeface="ＭＳ Ｐゴシック" pitchFamily="50" charset="-128"/>
              </a:defRPr>
            </a:lvl9pPr>
          </a:lstStyle>
          <a:p>
            <a:pPr eaLnBrk="1" hangingPunct="1"/>
            <a:endParaRPr lang="ja-JP" altLang="en-US"/>
          </a:p>
        </p:txBody>
      </p:sp>
      <p:sp>
        <p:nvSpPr>
          <p:cNvPr id="79880" name="AutoShape 9"/>
          <p:cNvSpPr>
            <a:spLocks noChangeArrowheads="1"/>
          </p:cNvSpPr>
          <p:nvPr/>
        </p:nvSpPr>
        <p:spPr bwMode="auto">
          <a:xfrm>
            <a:off x="3216275" y="2060575"/>
            <a:ext cx="2014538" cy="431800"/>
          </a:xfrm>
          <a:prstGeom prst="roundRect">
            <a:avLst>
              <a:gd name="adj" fmla="val 16667"/>
            </a:avLst>
          </a:prstGeom>
          <a:solidFill>
            <a:srgbClr val="FFCCFF"/>
          </a:solidFill>
          <a:ln w="25400">
            <a:solidFill>
              <a:schemeClr val="tx1"/>
            </a:solidFill>
            <a:round/>
            <a:headEnd/>
            <a:tailEnd/>
          </a:ln>
        </p:spPr>
        <p:txBody>
          <a:bodyPr wrap="none" anchor="ctr"/>
          <a:lstStyle>
            <a:lvl1pPr>
              <a:defRPr kumimoji="1">
                <a:solidFill>
                  <a:schemeClr val="tx1"/>
                </a:solidFill>
                <a:latin typeface="Tahoma" pitchFamily="34" charset="0"/>
                <a:ea typeface="ＭＳ Ｐゴシック" pitchFamily="50" charset="-128"/>
              </a:defRPr>
            </a:lvl1pPr>
            <a:lvl2pPr marL="742950" indent="-285750">
              <a:defRPr kumimoji="1">
                <a:solidFill>
                  <a:schemeClr val="tx1"/>
                </a:solidFill>
                <a:latin typeface="Tahoma" pitchFamily="34" charset="0"/>
                <a:ea typeface="ＭＳ Ｐゴシック" pitchFamily="50" charset="-128"/>
              </a:defRPr>
            </a:lvl2pPr>
            <a:lvl3pPr marL="1143000" indent="-228600">
              <a:defRPr kumimoji="1">
                <a:solidFill>
                  <a:schemeClr val="tx1"/>
                </a:solidFill>
                <a:latin typeface="Tahoma" pitchFamily="34" charset="0"/>
                <a:ea typeface="ＭＳ Ｐゴシック" pitchFamily="50" charset="-128"/>
              </a:defRPr>
            </a:lvl3pPr>
            <a:lvl4pPr marL="1600200" indent="-228600">
              <a:defRPr kumimoji="1">
                <a:solidFill>
                  <a:schemeClr val="tx1"/>
                </a:solidFill>
                <a:latin typeface="Tahoma" pitchFamily="34" charset="0"/>
                <a:ea typeface="ＭＳ Ｐゴシック" pitchFamily="50" charset="-128"/>
              </a:defRPr>
            </a:lvl4pPr>
            <a:lvl5pPr marL="2057400" indent="-228600">
              <a:defRPr kumimoji="1">
                <a:solidFill>
                  <a:schemeClr val="tx1"/>
                </a:solidFill>
                <a:latin typeface="Tahoma" pitchFamily="34"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Tahoma" pitchFamily="34"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Tahoma" pitchFamily="34"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Tahoma" pitchFamily="34"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Tahoma" pitchFamily="34" charset="0"/>
                <a:ea typeface="ＭＳ Ｐゴシック" pitchFamily="50" charset="-128"/>
              </a:defRPr>
            </a:lvl9pPr>
          </a:lstStyle>
          <a:p>
            <a:pPr eaLnBrk="1" hangingPunct="1"/>
            <a:endParaRPr lang="ja-JP" altLang="en-US"/>
          </a:p>
        </p:txBody>
      </p:sp>
      <p:sp>
        <p:nvSpPr>
          <p:cNvPr id="79881" name="AutoShape 10"/>
          <p:cNvSpPr>
            <a:spLocks noChangeArrowheads="1"/>
          </p:cNvSpPr>
          <p:nvPr/>
        </p:nvSpPr>
        <p:spPr bwMode="auto">
          <a:xfrm>
            <a:off x="2150161" y="2781301"/>
            <a:ext cx="3874402" cy="576263"/>
          </a:xfrm>
          <a:prstGeom prst="roundRect">
            <a:avLst>
              <a:gd name="adj" fmla="val 16667"/>
            </a:avLst>
          </a:prstGeom>
          <a:noFill/>
          <a:ln w="25400">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kumimoji="1">
                <a:solidFill>
                  <a:schemeClr val="tx1"/>
                </a:solidFill>
                <a:latin typeface="Tahoma" pitchFamily="34" charset="0"/>
                <a:ea typeface="ＭＳ Ｐゴシック" pitchFamily="50" charset="-128"/>
              </a:defRPr>
            </a:lvl1pPr>
            <a:lvl2pPr marL="742950" indent="-285750">
              <a:defRPr kumimoji="1">
                <a:solidFill>
                  <a:schemeClr val="tx1"/>
                </a:solidFill>
                <a:latin typeface="Tahoma" pitchFamily="34" charset="0"/>
                <a:ea typeface="ＭＳ Ｐゴシック" pitchFamily="50" charset="-128"/>
              </a:defRPr>
            </a:lvl2pPr>
            <a:lvl3pPr marL="1143000" indent="-228600">
              <a:defRPr kumimoji="1">
                <a:solidFill>
                  <a:schemeClr val="tx1"/>
                </a:solidFill>
                <a:latin typeface="Tahoma" pitchFamily="34" charset="0"/>
                <a:ea typeface="ＭＳ Ｐゴシック" pitchFamily="50" charset="-128"/>
              </a:defRPr>
            </a:lvl3pPr>
            <a:lvl4pPr marL="1600200" indent="-228600">
              <a:defRPr kumimoji="1">
                <a:solidFill>
                  <a:schemeClr val="tx1"/>
                </a:solidFill>
                <a:latin typeface="Tahoma" pitchFamily="34" charset="0"/>
                <a:ea typeface="ＭＳ Ｐゴシック" pitchFamily="50" charset="-128"/>
              </a:defRPr>
            </a:lvl4pPr>
            <a:lvl5pPr marL="2057400" indent="-228600">
              <a:defRPr kumimoji="1">
                <a:solidFill>
                  <a:schemeClr val="tx1"/>
                </a:solidFill>
                <a:latin typeface="Tahoma" pitchFamily="34"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Tahoma" pitchFamily="34"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Tahoma" pitchFamily="34"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Tahoma" pitchFamily="34"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Tahoma" pitchFamily="34" charset="0"/>
                <a:ea typeface="ＭＳ Ｐゴシック" pitchFamily="50" charset="-128"/>
              </a:defRPr>
            </a:lvl9pPr>
          </a:lstStyle>
          <a:p>
            <a:pPr eaLnBrk="1" hangingPunct="1"/>
            <a:endParaRPr lang="ja-JP" altLang="en-US"/>
          </a:p>
        </p:txBody>
      </p:sp>
      <p:sp>
        <p:nvSpPr>
          <p:cNvPr id="27659" name="Text Box 11"/>
          <p:cNvSpPr txBox="1">
            <a:spLocks noChangeArrowheads="1"/>
          </p:cNvSpPr>
          <p:nvPr/>
        </p:nvSpPr>
        <p:spPr bwMode="auto">
          <a:xfrm>
            <a:off x="2856708" y="2847311"/>
            <a:ext cx="2303462" cy="425450"/>
          </a:xfrm>
          <a:prstGeom prst="rect">
            <a:avLst/>
          </a:prstGeom>
          <a:noFill/>
          <a:ln w="28575">
            <a:solidFill>
              <a:schemeClr val="bg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marL="342900" indent="-342900">
              <a:defRPr kumimoji="1">
                <a:solidFill>
                  <a:schemeClr val="tx1"/>
                </a:solidFill>
                <a:latin typeface="Tahoma" pitchFamily="34" charset="0"/>
                <a:ea typeface="ＭＳ Ｐゴシック" pitchFamily="50" charset="-128"/>
              </a:defRPr>
            </a:lvl1pPr>
            <a:lvl2pPr marL="742950" indent="-285750">
              <a:defRPr kumimoji="1">
                <a:solidFill>
                  <a:schemeClr val="tx1"/>
                </a:solidFill>
                <a:latin typeface="Tahoma" pitchFamily="34" charset="0"/>
                <a:ea typeface="ＭＳ Ｐゴシック" pitchFamily="50" charset="-128"/>
              </a:defRPr>
            </a:lvl2pPr>
            <a:lvl3pPr marL="1143000" indent="-228600">
              <a:defRPr kumimoji="1">
                <a:solidFill>
                  <a:schemeClr val="tx1"/>
                </a:solidFill>
                <a:latin typeface="Tahoma" pitchFamily="34" charset="0"/>
                <a:ea typeface="ＭＳ Ｐゴシック" pitchFamily="50" charset="-128"/>
              </a:defRPr>
            </a:lvl3pPr>
            <a:lvl4pPr marL="1600200" indent="-228600">
              <a:defRPr kumimoji="1">
                <a:solidFill>
                  <a:schemeClr val="tx1"/>
                </a:solidFill>
                <a:latin typeface="Tahoma" pitchFamily="34" charset="0"/>
                <a:ea typeface="ＭＳ Ｐゴシック" pitchFamily="50" charset="-128"/>
              </a:defRPr>
            </a:lvl4pPr>
            <a:lvl5pPr marL="2057400" indent="-228600">
              <a:defRPr kumimoji="1">
                <a:solidFill>
                  <a:schemeClr val="tx1"/>
                </a:solidFill>
                <a:latin typeface="Tahoma" pitchFamily="34"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Tahoma" pitchFamily="34"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Tahoma" pitchFamily="34"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Tahoma" pitchFamily="34"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Tahoma" pitchFamily="34" charset="0"/>
                <a:ea typeface="ＭＳ Ｐゴシック" pitchFamily="50" charset="-128"/>
              </a:defRPr>
            </a:lvl9pPr>
          </a:lstStyle>
          <a:p>
            <a:pPr algn="ctr" eaLnBrk="1" hangingPunct="1">
              <a:lnSpc>
                <a:spcPct val="90000"/>
              </a:lnSpc>
              <a:spcBef>
                <a:spcPct val="50000"/>
              </a:spcBef>
              <a:buClr>
                <a:schemeClr val="hlink"/>
              </a:buClr>
              <a:buSzPct val="80000"/>
              <a:buFont typeface="Wingdings" pitchFamily="2" charset="2"/>
              <a:buNone/>
            </a:pPr>
            <a:r>
              <a:rPr lang="ja-JP" altLang="en-US" sz="2400" b="1" dirty="0">
                <a:solidFill>
                  <a:srgbClr val="FF0000"/>
                </a:solidFill>
              </a:rPr>
              <a:t>セルフケア</a:t>
            </a:r>
          </a:p>
        </p:txBody>
      </p:sp>
      <p:sp>
        <p:nvSpPr>
          <p:cNvPr id="79883" name="AutoShape 12"/>
          <p:cNvSpPr>
            <a:spLocks noChangeArrowheads="1"/>
          </p:cNvSpPr>
          <p:nvPr/>
        </p:nvSpPr>
        <p:spPr bwMode="auto">
          <a:xfrm>
            <a:off x="2150162" y="3500438"/>
            <a:ext cx="3945840" cy="576262"/>
          </a:xfrm>
          <a:prstGeom prst="roundRect">
            <a:avLst>
              <a:gd name="adj" fmla="val 16667"/>
            </a:avLst>
          </a:prstGeom>
          <a:noFill/>
          <a:ln w="25400">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kumimoji="1">
                <a:solidFill>
                  <a:schemeClr val="tx1"/>
                </a:solidFill>
                <a:latin typeface="Tahoma" pitchFamily="34" charset="0"/>
                <a:ea typeface="ＭＳ Ｐゴシック" pitchFamily="50" charset="-128"/>
              </a:defRPr>
            </a:lvl1pPr>
            <a:lvl2pPr marL="742950" indent="-285750">
              <a:defRPr kumimoji="1">
                <a:solidFill>
                  <a:schemeClr val="tx1"/>
                </a:solidFill>
                <a:latin typeface="Tahoma" pitchFamily="34" charset="0"/>
                <a:ea typeface="ＭＳ Ｐゴシック" pitchFamily="50" charset="-128"/>
              </a:defRPr>
            </a:lvl2pPr>
            <a:lvl3pPr marL="1143000" indent="-228600">
              <a:defRPr kumimoji="1">
                <a:solidFill>
                  <a:schemeClr val="tx1"/>
                </a:solidFill>
                <a:latin typeface="Tahoma" pitchFamily="34" charset="0"/>
                <a:ea typeface="ＭＳ Ｐゴシック" pitchFamily="50" charset="-128"/>
              </a:defRPr>
            </a:lvl3pPr>
            <a:lvl4pPr marL="1600200" indent="-228600">
              <a:defRPr kumimoji="1">
                <a:solidFill>
                  <a:schemeClr val="tx1"/>
                </a:solidFill>
                <a:latin typeface="Tahoma" pitchFamily="34" charset="0"/>
                <a:ea typeface="ＭＳ Ｐゴシック" pitchFamily="50" charset="-128"/>
              </a:defRPr>
            </a:lvl4pPr>
            <a:lvl5pPr marL="2057400" indent="-228600">
              <a:defRPr kumimoji="1">
                <a:solidFill>
                  <a:schemeClr val="tx1"/>
                </a:solidFill>
                <a:latin typeface="Tahoma" pitchFamily="34"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Tahoma" pitchFamily="34"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Tahoma" pitchFamily="34"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Tahoma" pitchFamily="34"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Tahoma" pitchFamily="34" charset="0"/>
                <a:ea typeface="ＭＳ Ｐゴシック" pitchFamily="50" charset="-128"/>
              </a:defRPr>
            </a:lvl9pPr>
          </a:lstStyle>
          <a:p>
            <a:pPr eaLnBrk="1" hangingPunct="1"/>
            <a:endParaRPr lang="ja-JP" altLang="en-US"/>
          </a:p>
        </p:txBody>
      </p:sp>
      <p:sp>
        <p:nvSpPr>
          <p:cNvPr id="27661" name="Text Box 13"/>
          <p:cNvSpPr txBox="1">
            <a:spLocks noChangeArrowheads="1"/>
          </p:cNvSpPr>
          <p:nvPr/>
        </p:nvSpPr>
        <p:spPr bwMode="auto">
          <a:xfrm>
            <a:off x="2568576" y="3574332"/>
            <a:ext cx="2879725" cy="423862"/>
          </a:xfrm>
          <a:prstGeom prst="rect">
            <a:avLst/>
          </a:prstGeom>
          <a:noFill/>
          <a:ln w="28575">
            <a:solidFill>
              <a:schemeClr val="bg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marL="342900" indent="-342900">
              <a:defRPr kumimoji="1">
                <a:solidFill>
                  <a:schemeClr val="tx1"/>
                </a:solidFill>
                <a:latin typeface="Tahoma" pitchFamily="34" charset="0"/>
                <a:ea typeface="ＭＳ Ｐゴシック" pitchFamily="50" charset="-128"/>
              </a:defRPr>
            </a:lvl1pPr>
            <a:lvl2pPr marL="742950" indent="-285750">
              <a:defRPr kumimoji="1">
                <a:solidFill>
                  <a:schemeClr val="tx1"/>
                </a:solidFill>
                <a:latin typeface="Tahoma" pitchFamily="34" charset="0"/>
                <a:ea typeface="ＭＳ Ｐゴシック" pitchFamily="50" charset="-128"/>
              </a:defRPr>
            </a:lvl2pPr>
            <a:lvl3pPr marL="1143000" indent="-228600">
              <a:defRPr kumimoji="1">
                <a:solidFill>
                  <a:schemeClr val="tx1"/>
                </a:solidFill>
                <a:latin typeface="Tahoma" pitchFamily="34" charset="0"/>
                <a:ea typeface="ＭＳ Ｐゴシック" pitchFamily="50" charset="-128"/>
              </a:defRPr>
            </a:lvl3pPr>
            <a:lvl4pPr marL="1600200" indent="-228600">
              <a:defRPr kumimoji="1">
                <a:solidFill>
                  <a:schemeClr val="tx1"/>
                </a:solidFill>
                <a:latin typeface="Tahoma" pitchFamily="34" charset="0"/>
                <a:ea typeface="ＭＳ Ｐゴシック" pitchFamily="50" charset="-128"/>
              </a:defRPr>
            </a:lvl4pPr>
            <a:lvl5pPr marL="2057400" indent="-228600">
              <a:defRPr kumimoji="1">
                <a:solidFill>
                  <a:schemeClr val="tx1"/>
                </a:solidFill>
                <a:latin typeface="Tahoma" pitchFamily="34"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Tahoma" pitchFamily="34"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Tahoma" pitchFamily="34"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Tahoma" pitchFamily="34"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Tahoma" pitchFamily="34" charset="0"/>
                <a:ea typeface="ＭＳ Ｐゴシック" pitchFamily="50" charset="-128"/>
              </a:defRPr>
            </a:lvl9pPr>
          </a:lstStyle>
          <a:p>
            <a:pPr algn="ctr" eaLnBrk="1" hangingPunct="1">
              <a:lnSpc>
                <a:spcPct val="90000"/>
              </a:lnSpc>
              <a:spcBef>
                <a:spcPct val="50000"/>
              </a:spcBef>
              <a:buClr>
                <a:schemeClr val="hlink"/>
              </a:buClr>
              <a:buSzPct val="80000"/>
              <a:buFont typeface="Wingdings" pitchFamily="2" charset="2"/>
              <a:buNone/>
            </a:pPr>
            <a:r>
              <a:rPr lang="ja-JP" altLang="en-US" sz="2400" b="1" dirty="0">
                <a:solidFill>
                  <a:srgbClr val="FF0000"/>
                </a:solidFill>
              </a:rPr>
              <a:t>ラインによるケア</a:t>
            </a:r>
          </a:p>
        </p:txBody>
      </p:sp>
      <p:sp>
        <p:nvSpPr>
          <p:cNvPr id="79885" name="AutoShape 14"/>
          <p:cNvSpPr>
            <a:spLocks noChangeArrowheads="1"/>
          </p:cNvSpPr>
          <p:nvPr/>
        </p:nvSpPr>
        <p:spPr bwMode="auto">
          <a:xfrm>
            <a:off x="2150161" y="4221163"/>
            <a:ext cx="4018864" cy="1079500"/>
          </a:xfrm>
          <a:prstGeom prst="roundRect">
            <a:avLst>
              <a:gd name="adj" fmla="val 16667"/>
            </a:avLst>
          </a:prstGeom>
          <a:noFill/>
          <a:ln w="25400">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kumimoji="1">
                <a:solidFill>
                  <a:schemeClr val="tx1"/>
                </a:solidFill>
                <a:latin typeface="Tahoma" pitchFamily="34" charset="0"/>
                <a:ea typeface="ＭＳ Ｐゴシック" pitchFamily="50" charset="-128"/>
              </a:defRPr>
            </a:lvl1pPr>
            <a:lvl2pPr marL="742950" indent="-285750">
              <a:defRPr kumimoji="1">
                <a:solidFill>
                  <a:schemeClr val="tx1"/>
                </a:solidFill>
                <a:latin typeface="Tahoma" pitchFamily="34" charset="0"/>
                <a:ea typeface="ＭＳ Ｐゴシック" pitchFamily="50" charset="-128"/>
              </a:defRPr>
            </a:lvl2pPr>
            <a:lvl3pPr marL="1143000" indent="-228600">
              <a:defRPr kumimoji="1">
                <a:solidFill>
                  <a:schemeClr val="tx1"/>
                </a:solidFill>
                <a:latin typeface="Tahoma" pitchFamily="34" charset="0"/>
                <a:ea typeface="ＭＳ Ｐゴシック" pitchFamily="50" charset="-128"/>
              </a:defRPr>
            </a:lvl3pPr>
            <a:lvl4pPr marL="1600200" indent="-228600">
              <a:defRPr kumimoji="1">
                <a:solidFill>
                  <a:schemeClr val="tx1"/>
                </a:solidFill>
                <a:latin typeface="Tahoma" pitchFamily="34" charset="0"/>
                <a:ea typeface="ＭＳ Ｐゴシック" pitchFamily="50" charset="-128"/>
              </a:defRPr>
            </a:lvl4pPr>
            <a:lvl5pPr marL="2057400" indent="-228600">
              <a:defRPr kumimoji="1">
                <a:solidFill>
                  <a:schemeClr val="tx1"/>
                </a:solidFill>
                <a:latin typeface="Tahoma" pitchFamily="34"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Tahoma" pitchFamily="34"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Tahoma" pitchFamily="34"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Tahoma" pitchFamily="34"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Tahoma" pitchFamily="34" charset="0"/>
                <a:ea typeface="ＭＳ Ｐゴシック" pitchFamily="50" charset="-128"/>
              </a:defRPr>
            </a:lvl9pPr>
          </a:lstStyle>
          <a:p>
            <a:pPr eaLnBrk="1" hangingPunct="1"/>
            <a:endParaRPr lang="ja-JP" altLang="en-US"/>
          </a:p>
        </p:txBody>
      </p:sp>
      <p:sp>
        <p:nvSpPr>
          <p:cNvPr id="79886" name="AutoShape 15"/>
          <p:cNvSpPr>
            <a:spLocks noChangeArrowheads="1"/>
          </p:cNvSpPr>
          <p:nvPr/>
        </p:nvSpPr>
        <p:spPr bwMode="auto">
          <a:xfrm>
            <a:off x="2150161" y="5445126"/>
            <a:ext cx="4018864" cy="792163"/>
          </a:xfrm>
          <a:prstGeom prst="roundRect">
            <a:avLst>
              <a:gd name="adj" fmla="val 16667"/>
            </a:avLst>
          </a:prstGeom>
          <a:noFill/>
          <a:ln w="25400">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kumimoji="1">
                <a:solidFill>
                  <a:schemeClr val="tx1"/>
                </a:solidFill>
                <a:latin typeface="Tahoma" pitchFamily="34" charset="0"/>
                <a:ea typeface="ＭＳ Ｐゴシック" pitchFamily="50" charset="-128"/>
              </a:defRPr>
            </a:lvl1pPr>
            <a:lvl2pPr marL="742950" indent="-285750">
              <a:defRPr kumimoji="1">
                <a:solidFill>
                  <a:schemeClr val="tx1"/>
                </a:solidFill>
                <a:latin typeface="Tahoma" pitchFamily="34" charset="0"/>
                <a:ea typeface="ＭＳ Ｐゴシック" pitchFamily="50" charset="-128"/>
              </a:defRPr>
            </a:lvl2pPr>
            <a:lvl3pPr marL="1143000" indent="-228600">
              <a:defRPr kumimoji="1">
                <a:solidFill>
                  <a:schemeClr val="tx1"/>
                </a:solidFill>
                <a:latin typeface="Tahoma" pitchFamily="34" charset="0"/>
                <a:ea typeface="ＭＳ Ｐゴシック" pitchFamily="50" charset="-128"/>
              </a:defRPr>
            </a:lvl3pPr>
            <a:lvl4pPr marL="1600200" indent="-228600">
              <a:defRPr kumimoji="1">
                <a:solidFill>
                  <a:schemeClr val="tx1"/>
                </a:solidFill>
                <a:latin typeface="Tahoma" pitchFamily="34" charset="0"/>
                <a:ea typeface="ＭＳ Ｐゴシック" pitchFamily="50" charset="-128"/>
              </a:defRPr>
            </a:lvl4pPr>
            <a:lvl5pPr marL="2057400" indent="-228600">
              <a:defRPr kumimoji="1">
                <a:solidFill>
                  <a:schemeClr val="tx1"/>
                </a:solidFill>
                <a:latin typeface="Tahoma" pitchFamily="34"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Tahoma" pitchFamily="34"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Tahoma" pitchFamily="34"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Tahoma" pitchFamily="34"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Tahoma" pitchFamily="34" charset="0"/>
                <a:ea typeface="ＭＳ Ｐゴシック" pitchFamily="50" charset="-128"/>
              </a:defRPr>
            </a:lvl9pPr>
          </a:lstStyle>
          <a:p>
            <a:pPr eaLnBrk="1" hangingPunct="1"/>
            <a:endParaRPr lang="ja-JP" altLang="en-US"/>
          </a:p>
        </p:txBody>
      </p:sp>
      <p:sp>
        <p:nvSpPr>
          <p:cNvPr id="27664" name="Text Box 16"/>
          <p:cNvSpPr txBox="1">
            <a:spLocks noChangeArrowheads="1"/>
          </p:cNvSpPr>
          <p:nvPr/>
        </p:nvSpPr>
        <p:spPr bwMode="auto">
          <a:xfrm>
            <a:off x="2287932" y="5589588"/>
            <a:ext cx="3663608" cy="424732"/>
          </a:xfrm>
          <a:prstGeom prst="rect">
            <a:avLst/>
          </a:prstGeom>
          <a:noFill/>
          <a:ln w="28575">
            <a:solidFill>
              <a:schemeClr val="bg1"/>
            </a:solid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marL="342900" indent="-342900">
              <a:defRPr kumimoji="1">
                <a:solidFill>
                  <a:schemeClr val="tx1"/>
                </a:solidFill>
                <a:latin typeface="Tahoma" pitchFamily="34" charset="0"/>
                <a:ea typeface="ＭＳ Ｐゴシック" pitchFamily="50" charset="-128"/>
              </a:defRPr>
            </a:lvl1pPr>
            <a:lvl2pPr marL="742950" indent="-285750">
              <a:defRPr kumimoji="1">
                <a:solidFill>
                  <a:schemeClr val="tx1"/>
                </a:solidFill>
                <a:latin typeface="Tahoma" pitchFamily="34" charset="0"/>
                <a:ea typeface="ＭＳ Ｐゴシック" pitchFamily="50" charset="-128"/>
              </a:defRPr>
            </a:lvl2pPr>
            <a:lvl3pPr marL="1143000" indent="-228600">
              <a:defRPr kumimoji="1">
                <a:solidFill>
                  <a:schemeClr val="tx1"/>
                </a:solidFill>
                <a:latin typeface="Tahoma" pitchFamily="34" charset="0"/>
                <a:ea typeface="ＭＳ Ｐゴシック" pitchFamily="50" charset="-128"/>
              </a:defRPr>
            </a:lvl3pPr>
            <a:lvl4pPr marL="1600200" indent="-228600">
              <a:defRPr kumimoji="1">
                <a:solidFill>
                  <a:schemeClr val="tx1"/>
                </a:solidFill>
                <a:latin typeface="Tahoma" pitchFamily="34" charset="0"/>
                <a:ea typeface="ＭＳ Ｐゴシック" pitchFamily="50" charset="-128"/>
              </a:defRPr>
            </a:lvl4pPr>
            <a:lvl5pPr marL="2057400" indent="-228600">
              <a:defRPr kumimoji="1">
                <a:solidFill>
                  <a:schemeClr val="tx1"/>
                </a:solidFill>
                <a:latin typeface="Tahoma" pitchFamily="34"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Tahoma" pitchFamily="34"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Tahoma" pitchFamily="34"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Tahoma" pitchFamily="34"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Tahoma" pitchFamily="34" charset="0"/>
                <a:ea typeface="ＭＳ Ｐゴシック" pitchFamily="50" charset="-128"/>
              </a:defRPr>
            </a:lvl9pPr>
          </a:lstStyle>
          <a:p>
            <a:pPr eaLnBrk="1" hangingPunct="1">
              <a:lnSpc>
                <a:spcPct val="90000"/>
              </a:lnSpc>
              <a:spcBef>
                <a:spcPct val="50000"/>
              </a:spcBef>
              <a:buClr>
                <a:schemeClr val="hlink"/>
              </a:buClr>
              <a:buSzPct val="80000"/>
              <a:buFont typeface="Wingdings" pitchFamily="2" charset="2"/>
              <a:buNone/>
            </a:pPr>
            <a:r>
              <a:rPr lang="ja-JP" altLang="en-US" sz="2400" b="1" dirty="0">
                <a:solidFill>
                  <a:srgbClr val="FF0000"/>
                </a:solidFill>
              </a:rPr>
              <a:t>事業場外資源によるケア</a:t>
            </a:r>
          </a:p>
        </p:txBody>
      </p:sp>
      <p:sp>
        <p:nvSpPr>
          <p:cNvPr id="27665" name="Rectangle 17"/>
          <p:cNvSpPr>
            <a:spLocks noChangeArrowheads="1"/>
          </p:cNvSpPr>
          <p:nvPr/>
        </p:nvSpPr>
        <p:spPr bwMode="auto">
          <a:xfrm>
            <a:off x="2287931" y="4331290"/>
            <a:ext cx="3743324" cy="941796"/>
          </a:xfrm>
          <a:prstGeom prst="rect">
            <a:avLst/>
          </a:prstGeom>
          <a:noFill/>
          <a:ln w="28575">
            <a:solidFill>
              <a:schemeClr val="bg1"/>
            </a:solid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marL="342900" indent="-342900">
              <a:defRPr kumimoji="1">
                <a:solidFill>
                  <a:schemeClr val="tx1"/>
                </a:solidFill>
                <a:latin typeface="Tahoma" pitchFamily="34" charset="0"/>
                <a:ea typeface="ＭＳ Ｐゴシック" pitchFamily="50" charset="-128"/>
              </a:defRPr>
            </a:lvl1pPr>
            <a:lvl2pPr marL="742950" indent="-285750">
              <a:defRPr kumimoji="1">
                <a:solidFill>
                  <a:schemeClr val="tx1"/>
                </a:solidFill>
                <a:latin typeface="Tahoma" pitchFamily="34" charset="0"/>
                <a:ea typeface="ＭＳ Ｐゴシック" pitchFamily="50" charset="-128"/>
              </a:defRPr>
            </a:lvl2pPr>
            <a:lvl3pPr marL="1143000" indent="-228600">
              <a:defRPr kumimoji="1">
                <a:solidFill>
                  <a:schemeClr val="tx1"/>
                </a:solidFill>
                <a:latin typeface="Tahoma" pitchFamily="34" charset="0"/>
                <a:ea typeface="ＭＳ Ｐゴシック" pitchFamily="50" charset="-128"/>
              </a:defRPr>
            </a:lvl3pPr>
            <a:lvl4pPr marL="1600200" indent="-228600">
              <a:defRPr kumimoji="1">
                <a:solidFill>
                  <a:schemeClr val="tx1"/>
                </a:solidFill>
                <a:latin typeface="Tahoma" pitchFamily="34" charset="0"/>
                <a:ea typeface="ＭＳ Ｐゴシック" pitchFamily="50" charset="-128"/>
              </a:defRPr>
            </a:lvl4pPr>
            <a:lvl5pPr marL="2057400" indent="-228600">
              <a:defRPr kumimoji="1">
                <a:solidFill>
                  <a:schemeClr val="tx1"/>
                </a:solidFill>
                <a:latin typeface="Tahoma" pitchFamily="34"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Tahoma" pitchFamily="34"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Tahoma" pitchFamily="34"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Tahoma" pitchFamily="34"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Tahoma" pitchFamily="34" charset="0"/>
                <a:ea typeface="ＭＳ Ｐゴシック" pitchFamily="50" charset="-128"/>
              </a:defRPr>
            </a:lvl9pPr>
          </a:lstStyle>
          <a:p>
            <a:pPr eaLnBrk="1" hangingPunct="1">
              <a:lnSpc>
                <a:spcPct val="90000"/>
              </a:lnSpc>
              <a:spcBef>
                <a:spcPct val="50000"/>
              </a:spcBef>
              <a:buClr>
                <a:schemeClr val="hlink"/>
              </a:buClr>
              <a:buSzPct val="80000"/>
              <a:buFont typeface="Wingdings" pitchFamily="2" charset="2"/>
              <a:buNone/>
            </a:pPr>
            <a:r>
              <a:rPr lang="ja-JP" altLang="en-US" sz="2400" b="1" dirty="0">
                <a:solidFill>
                  <a:srgbClr val="FF0000"/>
                </a:solidFill>
              </a:rPr>
              <a:t>事業場内産業保健スタッフ</a:t>
            </a:r>
            <a:endParaRPr lang="en-US" altLang="ja-JP" sz="2400" b="1" dirty="0">
              <a:solidFill>
                <a:srgbClr val="FF0000"/>
              </a:solidFill>
            </a:endParaRPr>
          </a:p>
          <a:p>
            <a:pPr eaLnBrk="1" hangingPunct="1">
              <a:lnSpc>
                <a:spcPct val="90000"/>
              </a:lnSpc>
              <a:spcBef>
                <a:spcPct val="50000"/>
              </a:spcBef>
              <a:buClr>
                <a:schemeClr val="hlink"/>
              </a:buClr>
              <a:buSzPct val="80000"/>
              <a:buFont typeface="Wingdings" pitchFamily="2" charset="2"/>
              <a:buNone/>
            </a:pPr>
            <a:r>
              <a:rPr lang="ja-JP" altLang="en-US" sz="2400" b="1" dirty="0">
                <a:solidFill>
                  <a:srgbClr val="FF0000"/>
                </a:solidFill>
              </a:rPr>
              <a:t>等によるケア</a:t>
            </a:r>
          </a:p>
        </p:txBody>
      </p:sp>
      <p:sp>
        <p:nvSpPr>
          <p:cNvPr id="45074" name="Text Box 18"/>
          <p:cNvSpPr txBox="1">
            <a:spLocks noChangeArrowheads="1"/>
          </p:cNvSpPr>
          <p:nvPr/>
        </p:nvSpPr>
        <p:spPr bwMode="auto">
          <a:xfrm>
            <a:off x="3216275" y="2060576"/>
            <a:ext cx="1943100" cy="430213"/>
          </a:xfrm>
          <a:prstGeom prst="rect">
            <a:avLst/>
          </a:prstGeom>
          <a:noFill/>
          <a:ln w="9525" cmpd="sng">
            <a:noFill/>
            <a:miter lim="800000"/>
            <a:headEnd/>
            <a:tailEnd/>
          </a:ln>
          <a:effectLst/>
        </p:spPr>
        <p:txBody>
          <a:bodyPr>
            <a:spAutoFit/>
          </a:bodyPr>
          <a:lstStyle/>
          <a:p>
            <a:pPr marL="342900" indent="-342900" algn="ctr">
              <a:lnSpc>
                <a:spcPct val="90000"/>
              </a:lnSpc>
              <a:spcBef>
                <a:spcPct val="50000"/>
              </a:spcBef>
              <a:buClr>
                <a:schemeClr val="hlink"/>
              </a:buClr>
              <a:buSzPct val="80000"/>
              <a:defRPr/>
            </a:pPr>
            <a:r>
              <a:rPr lang="ja-JP" altLang="en-US" sz="2400" b="1" dirty="0">
                <a:solidFill>
                  <a:srgbClr val="AC2D14"/>
                </a:solidFill>
                <a:effectLst>
                  <a:outerShdw blurRad="38100" dist="38100" dir="2700000" algn="tl">
                    <a:srgbClr val="C0C0C0"/>
                  </a:outerShdw>
                </a:effectLst>
                <a:latin typeface="Tahoma" charset="0"/>
                <a:ea typeface="ＭＳ Ｐゴシック" charset="-128"/>
              </a:rPr>
              <a:t>４つのケア</a:t>
            </a:r>
          </a:p>
        </p:txBody>
      </p:sp>
      <p:sp>
        <p:nvSpPr>
          <p:cNvPr id="45075" name="Text Box 19"/>
          <p:cNvSpPr txBox="1">
            <a:spLocks noChangeArrowheads="1"/>
          </p:cNvSpPr>
          <p:nvPr/>
        </p:nvSpPr>
        <p:spPr bwMode="auto">
          <a:xfrm>
            <a:off x="6959601" y="2133601"/>
            <a:ext cx="3313113" cy="885825"/>
          </a:xfrm>
          <a:prstGeom prst="rect">
            <a:avLst/>
          </a:prstGeom>
          <a:solidFill>
            <a:schemeClr val="accent5">
              <a:lumMod val="20000"/>
              <a:lumOff val="80000"/>
            </a:schemeClr>
          </a:solidFill>
          <a:ln w="9525" cmpd="sng">
            <a:solidFill>
              <a:schemeClr val="bg1"/>
            </a:solidFill>
            <a:miter lim="800000"/>
            <a:headEnd/>
            <a:tailEnd/>
          </a:ln>
          <a:effectLst/>
        </p:spPr>
        <p:txBody>
          <a:bodyPr>
            <a:spAutoFit/>
          </a:bodyPr>
          <a:lstStyle/>
          <a:p>
            <a:pPr marL="342900" indent="-342900">
              <a:lnSpc>
                <a:spcPct val="90000"/>
              </a:lnSpc>
              <a:spcBef>
                <a:spcPct val="50000"/>
              </a:spcBef>
              <a:buClr>
                <a:schemeClr val="hlink"/>
              </a:buClr>
              <a:buSzPct val="80000"/>
              <a:defRPr/>
            </a:pPr>
            <a:r>
              <a:rPr lang="ja-JP" altLang="en-US" sz="1600" b="1" dirty="0">
                <a:latin typeface="Tahoma" charset="0"/>
                <a:ea typeface="ＭＳ Ｐゴシック" charset="-128"/>
              </a:rPr>
              <a:t>労働者による</a:t>
            </a:r>
          </a:p>
          <a:p>
            <a:pPr marL="342900" indent="-342900">
              <a:lnSpc>
                <a:spcPct val="90000"/>
              </a:lnSpc>
              <a:spcBef>
                <a:spcPct val="50000"/>
              </a:spcBef>
              <a:buClr>
                <a:schemeClr val="hlink"/>
              </a:buClr>
              <a:buSzPct val="80000"/>
              <a:defRPr/>
            </a:pPr>
            <a:r>
              <a:rPr lang="ja-JP" altLang="en-US" sz="1600" dirty="0">
                <a:latin typeface="Tahoma" charset="0"/>
                <a:ea typeface="ＭＳ Ｐゴシック" charset="-128"/>
              </a:rPr>
              <a:t>ストレスへの気づき、ストレスへの　対処、自発的な相談</a:t>
            </a:r>
          </a:p>
        </p:txBody>
      </p:sp>
      <p:sp>
        <p:nvSpPr>
          <p:cNvPr id="45076" name="Text Box 20"/>
          <p:cNvSpPr txBox="1">
            <a:spLocks noChangeArrowheads="1"/>
          </p:cNvSpPr>
          <p:nvPr/>
        </p:nvSpPr>
        <p:spPr bwMode="auto">
          <a:xfrm>
            <a:off x="6959601" y="3213101"/>
            <a:ext cx="3313113" cy="665163"/>
          </a:xfrm>
          <a:prstGeom prst="rect">
            <a:avLst/>
          </a:prstGeom>
          <a:solidFill>
            <a:schemeClr val="accent5">
              <a:lumMod val="20000"/>
              <a:lumOff val="80000"/>
            </a:schemeClr>
          </a:solidFill>
          <a:ln w="9525" cmpd="sng">
            <a:solidFill>
              <a:schemeClr val="bg1"/>
            </a:solidFill>
            <a:miter lim="800000"/>
            <a:headEnd/>
            <a:tailEnd/>
          </a:ln>
          <a:effectLst/>
        </p:spPr>
        <p:txBody>
          <a:bodyPr>
            <a:spAutoFit/>
          </a:bodyPr>
          <a:lstStyle/>
          <a:p>
            <a:pPr marL="342900" indent="-342900">
              <a:lnSpc>
                <a:spcPct val="90000"/>
              </a:lnSpc>
              <a:spcBef>
                <a:spcPct val="50000"/>
              </a:spcBef>
              <a:buClr>
                <a:schemeClr val="hlink"/>
              </a:buClr>
              <a:buSzPct val="80000"/>
              <a:defRPr/>
            </a:pPr>
            <a:r>
              <a:rPr lang="ja-JP" altLang="en-US" sz="1600" b="1" dirty="0">
                <a:latin typeface="Tahoma" charset="0"/>
                <a:ea typeface="ＭＳ Ｐゴシック" charset="-128"/>
              </a:rPr>
              <a:t>管理監督者による</a:t>
            </a:r>
          </a:p>
          <a:p>
            <a:pPr marL="342900" indent="-342900">
              <a:lnSpc>
                <a:spcPct val="90000"/>
              </a:lnSpc>
              <a:spcBef>
                <a:spcPct val="50000"/>
              </a:spcBef>
              <a:buClr>
                <a:schemeClr val="hlink"/>
              </a:buClr>
              <a:buSzPct val="80000"/>
              <a:defRPr/>
            </a:pPr>
            <a:r>
              <a:rPr lang="ja-JP" altLang="en-US" sz="1600" dirty="0">
                <a:latin typeface="Tahoma" charset="0"/>
                <a:ea typeface="ＭＳ Ｐゴシック" charset="-128"/>
              </a:rPr>
              <a:t>職場環境の改善、個別の相談対応</a:t>
            </a:r>
          </a:p>
        </p:txBody>
      </p:sp>
      <p:sp>
        <p:nvSpPr>
          <p:cNvPr id="45077" name="Text Box 21"/>
          <p:cNvSpPr txBox="1">
            <a:spLocks noChangeArrowheads="1"/>
          </p:cNvSpPr>
          <p:nvPr/>
        </p:nvSpPr>
        <p:spPr bwMode="auto">
          <a:xfrm>
            <a:off x="6959601" y="4149726"/>
            <a:ext cx="3313113" cy="1008063"/>
          </a:xfrm>
          <a:prstGeom prst="rect">
            <a:avLst/>
          </a:prstGeom>
          <a:solidFill>
            <a:schemeClr val="accent5">
              <a:lumMod val="20000"/>
              <a:lumOff val="80000"/>
            </a:schemeClr>
          </a:solidFill>
          <a:ln w="9525" cmpd="sng">
            <a:solidFill>
              <a:schemeClr val="bg1"/>
            </a:solidFill>
            <a:miter lim="800000"/>
            <a:headEnd/>
            <a:tailEnd/>
          </a:ln>
          <a:effectLst/>
        </p:spPr>
        <p:txBody>
          <a:bodyPr>
            <a:spAutoFit/>
          </a:bodyPr>
          <a:lstStyle/>
          <a:p>
            <a:pPr marL="342900" indent="-342900">
              <a:lnSpc>
                <a:spcPct val="90000"/>
              </a:lnSpc>
              <a:spcBef>
                <a:spcPct val="50000"/>
              </a:spcBef>
              <a:buClr>
                <a:schemeClr val="hlink"/>
              </a:buClr>
              <a:buSzPct val="80000"/>
              <a:defRPr/>
            </a:pPr>
            <a:r>
              <a:rPr lang="ja-JP" altLang="en-US" sz="1600" b="1" dirty="0">
                <a:latin typeface="Tahoma" charset="0"/>
                <a:ea typeface="ＭＳ Ｐゴシック" charset="-128"/>
              </a:rPr>
              <a:t>産業医、衛生管理者による</a:t>
            </a:r>
          </a:p>
          <a:p>
            <a:pPr marL="342900" indent="-342900">
              <a:lnSpc>
                <a:spcPct val="90000"/>
              </a:lnSpc>
              <a:spcBef>
                <a:spcPct val="50000"/>
              </a:spcBef>
              <a:buClr>
                <a:schemeClr val="hlink"/>
              </a:buClr>
              <a:buSzPct val="80000"/>
              <a:defRPr/>
            </a:pPr>
            <a:r>
              <a:rPr lang="ja-JP" altLang="en-US" sz="1600" dirty="0">
                <a:latin typeface="Tahoma" charset="0"/>
                <a:ea typeface="ＭＳ Ｐゴシック" charset="-128"/>
              </a:rPr>
              <a:t>心の健康づくり対策の提言及び</a:t>
            </a:r>
          </a:p>
          <a:p>
            <a:pPr marL="342900" indent="-342900">
              <a:lnSpc>
                <a:spcPct val="90000"/>
              </a:lnSpc>
              <a:spcBef>
                <a:spcPct val="50000"/>
              </a:spcBef>
              <a:buClr>
                <a:schemeClr val="hlink"/>
              </a:buClr>
              <a:buSzPct val="80000"/>
              <a:defRPr/>
            </a:pPr>
            <a:r>
              <a:rPr lang="ja-JP" altLang="en-US" sz="1600" dirty="0">
                <a:latin typeface="Tahoma" charset="0"/>
                <a:ea typeface="ＭＳ Ｐゴシック" charset="-128"/>
              </a:rPr>
              <a:t>推進、ラインによるケアへの支援</a:t>
            </a:r>
          </a:p>
        </p:txBody>
      </p:sp>
      <p:sp>
        <p:nvSpPr>
          <p:cNvPr id="45078" name="Text Box 22"/>
          <p:cNvSpPr txBox="1">
            <a:spLocks noChangeArrowheads="1"/>
          </p:cNvSpPr>
          <p:nvPr/>
        </p:nvSpPr>
        <p:spPr bwMode="auto">
          <a:xfrm>
            <a:off x="6959601" y="5445126"/>
            <a:ext cx="3313113" cy="665163"/>
          </a:xfrm>
          <a:prstGeom prst="rect">
            <a:avLst/>
          </a:prstGeom>
          <a:solidFill>
            <a:schemeClr val="accent5">
              <a:lumMod val="20000"/>
              <a:lumOff val="80000"/>
            </a:schemeClr>
          </a:solidFill>
          <a:ln w="9525" cmpd="sng">
            <a:solidFill>
              <a:schemeClr val="bg1"/>
            </a:solidFill>
            <a:miter lim="800000"/>
            <a:headEnd/>
            <a:tailEnd/>
          </a:ln>
          <a:effectLst/>
        </p:spPr>
        <p:txBody>
          <a:bodyPr>
            <a:spAutoFit/>
          </a:bodyPr>
          <a:lstStyle/>
          <a:p>
            <a:pPr marL="342900" indent="-342900">
              <a:lnSpc>
                <a:spcPct val="90000"/>
              </a:lnSpc>
              <a:spcBef>
                <a:spcPct val="50000"/>
              </a:spcBef>
              <a:buClr>
                <a:schemeClr val="hlink"/>
              </a:buClr>
              <a:buSzPct val="80000"/>
              <a:defRPr/>
            </a:pPr>
            <a:r>
              <a:rPr lang="ja-JP" altLang="en-US" sz="1600" b="1" dirty="0">
                <a:latin typeface="Tahoma" charset="0"/>
                <a:ea typeface="ＭＳ Ｐゴシック" charset="-128"/>
              </a:rPr>
              <a:t>事業場外の機関、専門家による</a:t>
            </a:r>
          </a:p>
          <a:p>
            <a:pPr marL="342900" indent="-342900">
              <a:lnSpc>
                <a:spcPct val="90000"/>
              </a:lnSpc>
              <a:spcBef>
                <a:spcPct val="50000"/>
              </a:spcBef>
              <a:buClr>
                <a:schemeClr val="hlink"/>
              </a:buClr>
              <a:buSzPct val="80000"/>
              <a:defRPr/>
            </a:pPr>
            <a:r>
              <a:rPr lang="ja-JP" altLang="en-US" sz="1600" dirty="0">
                <a:latin typeface="Tahoma" charset="0"/>
                <a:ea typeface="ＭＳ Ｐゴシック" charset="-128"/>
              </a:rPr>
              <a:t>サービスの活用、支援</a:t>
            </a:r>
          </a:p>
        </p:txBody>
      </p:sp>
      <p:sp>
        <p:nvSpPr>
          <p:cNvPr id="79894" name="Line 23"/>
          <p:cNvSpPr>
            <a:spLocks noChangeShapeType="1"/>
          </p:cNvSpPr>
          <p:nvPr/>
        </p:nvSpPr>
        <p:spPr bwMode="auto">
          <a:xfrm flipH="1">
            <a:off x="6024564" y="2636838"/>
            <a:ext cx="935037" cy="431800"/>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79895" name="Line 24"/>
          <p:cNvSpPr>
            <a:spLocks noChangeShapeType="1"/>
          </p:cNvSpPr>
          <p:nvPr/>
        </p:nvSpPr>
        <p:spPr bwMode="auto">
          <a:xfrm flipH="1">
            <a:off x="6096000" y="3573464"/>
            <a:ext cx="863600" cy="287337"/>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79896" name="Line 25"/>
          <p:cNvSpPr>
            <a:spLocks noChangeShapeType="1"/>
          </p:cNvSpPr>
          <p:nvPr/>
        </p:nvSpPr>
        <p:spPr bwMode="auto">
          <a:xfrm flipH="1">
            <a:off x="6167439" y="4652963"/>
            <a:ext cx="720725" cy="215900"/>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79897" name="Line 26"/>
          <p:cNvSpPr>
            <a:spLocks noChangeShapeType="1"/>
          </p:cNvSpPr>
          <p:nvPr/>
        </p:nvSpPr>
        <p:spPr bwMode="auto">
          <a:xfrm flipH="1" flipV="1">
            <a:off x="6167439" y="5734050"/>
            <a:ext cx="720725" cy="71438"/>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2" name="スライド番号プレースホルダー 1"/>
          <p:cNvSpPr>
            <a:spLocks noGrp="1"/>
          </p:cNvSpPr>
          <p:nvPr>
            <p:ph type="sldNum" sz="quarter" idx="12"/>
          </p:nvPr>
        </p:nvSpPr>
        <p:spPr/>
        <p:txBody>
          <a:bodyPr/>
          <a:lstStyle/>
          <a:p>
            <a:pPr>
              <a:defRPr/>
            </a:pPr>
            <a:fld id="{92C44189-61D3-4A1C-9B77-13B64AE97E11}" type="slidenum">
              <a:rPr lang="en-US" altLang="ja-JP" sz="2000" smtClean="0"/>
              <a:pPr>
                <a:defRPr/>
              </a:pPr>
              <a:t>11</a:t>
            </a:fld>
            <a:endParaRPr lang="en-US" altLang="ja-JP" sz="2000" dirty="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3" presetClass="entr" presetSubtype="16" fill="hold" grpId="0" nodeType="clickEffect">
                                  <p:stCondLst>
                                    <p:cond delay="0"/>
                                  </p:stCondLst>
                                  <p:childTnLst>
                                    <p:set>
                                      <p:cBhvr>
                                        <p:cTn id="6" dur="1" fill="hold">
                                          <p:stCondLst>
                                            <p:cond delay="0"/>
                                          </p:stCondLst>
                                        </p:cTn>
                                        <p:tgtEl>
                                          <p:spTgt spid="27659"/>
                                        </p:tgtEl>
                                        <p:attrNameLst>
                                          <p:attrName>style.visibility</p:attrName>
                                        </p:attrNameLst>
                                      </p:cBhvr>
                                      <p:to>
                                        <p:strVal val="visible"/>
                                      </p:to>
                                    </p:set>
                                    <p:anim calcmode="lin" valueType="num">
                                      <p:cBhvr>
                                        <p:cTn id="7" dur="500" fill="hold"/>
                                        <p:tgtEl>
                                          <p:spTgt spid="27659"/>
                                        </p:tgtEl>
                                        <p:attrNameLst>
                                          <p:attrName>ppt_w</p:attrName>
                                        </p:attrNameLst>
                                      </p:cBhvr>
                                      <p:tavLst>
                                        <p:tav tm="0">
                                          <p:val>
                                            <p:fltVal val="0"/>
                                          </p:val>
                                        </p:tav>
                                        <p:tav tm="100000">
                                          <p:val>
                                            <p:strVal val="#ppt_w"/>
                                          </p:val>
                                        </p:tav>
                                      </p:tavLst>
                                    </p:anim>
                                    <p:anim calcmode="lin" valueType="num">
                                      <p:cBhvr>
                                        <p:cTn id="8" dur="500" fill="hold"/>
                                        <p:tgtEl>
                                          <p:spTgt spid="27659"/>
                                        </p:tgtEl>
                                        <p:attrNameLst>
                                          <p:attrName>ppt_h</p:attrName>
                                        </p:attrNameLst>
                                      </p:cBhvr>
                                      <p:tavLst>
                                        <p:tav tm="0">
                                          <p:val>
                                            <p:fltVal val="0"/>
                                          </p:val>
                                        </p:tav>
                                        <p:tav tm="100000">
                                          <p:val>
                                            <p:strVal val="#ppt_h"/>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5" presetClass="entr" presetSubtype="10" fill="hold" grpId="0" nodeType="clickEffect">
                                  <p:stCondLst>
                                    <p:cond delay="0"/>
                                  </p:stCondLst>
                                  <p:childTnLst>
                                    <p:set>
                                      <p:cBhvr>
                                        <p:cTn id="12" dur="1" fill="hold">
                                          <p:stCondLst>
                                            <p:cond delay="0"/>
                                          </p:stCondLst>
                                        </p:cTn>
                                        <p:tgtEl>
                                          <p:spTgt spid="45075"/>
                                        </p:tgtEl>
                                        <p:attrNameLst>
                                          <p:attrName>style.visibility</p:attrName>
                                        </p:attrNameLst>
                                      </p:cBhvr>
                                      <p:to>
                                        <p:strVal val="visible"/>
                                      </p:to>
                                    </p:set>
                                    <p:animEffect transition="in" filter="checkerboard(across)">
                                      <p:cBhvr>
                                        <p:cTn id="13" dur="500"/>
                                        <p:tgtEl>
                                          <p:spTgt spid="45075"/>
                                        </p:tgtEl>
                                      </p:cBhvr>
                                    </p:animEffect>
                                  </p:childTnLst>
                                </p:cTn>
                              </p:par>
                            </p:childTnLst>
                          </p:cTn>
                        </p:par>
                      </p:childTnLst>
                    </p:cTn>
                  </p:par>
                  <p:par>
                    <p:cTn id="14" fill="hold" nodeType="clickPar">
                      <p:stCondLst>
                        <p:cond delay="indefinite"/>
                      </p:stCondLst>
                      <p:childTnLst>
                        <p:par>
                          <p:cTn id="15" fill="hold" nodeType="withGroup">
                            <p:stCondLst>
                              <p:cond delay="0"/>
                            </p:stCondLst>
                            <p:childTnLst>
                              <p:par>
                                <p:cTn id="16" presetID="23" presetClass="entr" presetSubtype="16" fill="hold" grpId="0" nodeType="clickEffect">
                                  <p:stCondLst>
                                    <p:cond delay="0"/>
                                  </p:stCondLst>
                                  <p:childTnLst>
                                    <p:set>
                                      <p:cBhvr>
                                        <p:cTn id="17" dur="1" fill="hold">
                                          <p:stCondLst>
                                            <p:cond delay="0"/>
                                          </p:stCondLst>
                                        </p:cTn>
                                        <p:tgtEl>
                                          <p:spTgt spid="27661"/>
                                        </p:tgtEl>
                                        <p:attrNameLst>
                                          <p:attrName>style.visibility</p:attrName>
                                        </p:attrNameLst>
                                      </p:cBhvr>
                                      <p:to>
                                        <p:strVal val="visible"/>
                                      </p:to>
                                    </p:set>
                                    <p:anim calcmode="lin" valueType="num">
                                      <p:cBhvr>
                                        <p:cTn id="18" dur="500" fill="hold"/>
                                        <p:tgtEl>
                                          <p:spTgt spid="27661"/>
                                        </p:tgtEl>
                                        <p:attrNameLst>
                                          <p:attrName>ppt_w</p:attrName>
                                        </p:attrNameLst>
                                      </p:cBhvr>
                                      <p:tavLst>
                                        <p:tav tm="0">
                                          <p:val>
                                            <p:fltVal val="0"/>
                                          </p:val>
                                        </p:tav>
                                        <p:tav tm="100000">
                                          <p:val>
                                            <p:strVal val="#ppt_w"/>
                                          </p:val>
                                        </p:tav>
                                      </p:tavLst>
                                    </p:anim>
                                    <p:anim calcmode="lin" valueType="num">
                                      <p:cBhvr>
                                        <p:cTn id="19" dur="500" fill="hold"/>
                                        <p:tgtEl>
                                          <p:spTgt spid="27661"/>
                                        </p:tgtEl>
                                        <p:attrNameLst>
                                          <p:attrName>ppt_h</p:attrName>
                                        </p:attrNameLst>
                                      </p:cBhvr>
                                      <p:tavLst>
                                        <p:tav tm="0">
                                          <p:val>
                                            <p:fltVal val="0"/>
                                          </p:val>
                                        </p:tav>
                                        <p:tav tm="100000">
                                          <p:val>
                                            <p:strVal val="#ppt_h"/>
                                          </p:val>
                                        </p:tav>
                                      </p:tavLst>
                                    </p:anim>
                                  </p:childTnLst>
                                </p:cTn>
                              </p:par>
                            </p:childTnLst>
                          </p:cTn>
                        </p:par>
                      </p:childTnLst>
                    </p:cTn>
                  </p:par>
                  <p:par>
                    <p:cTn id="20" fill="hold" nodeType="clickPar">
                      <p:stCondLst>
                        <p:cond delay="indefinite"/>
                      </p:stCondLst>
                      <p:childTnLst>
                        <p:par>
                          <p:cTn id="21" fill="hold" nodeType="withGroup">
                            <p:stCondLst>
                              <p:cond delay="0"/>
                            </p:stCondLst>
                            <p:childTnLst>
                              <p:par>
                                <p:cTn id="22" presetID="5" presetClass="entr" presetSubtype="10" fill="hold" grpId="0" nodeType="clickEffect">
                                  <p:stCondLst>
                                    <p:cond delay="0"/>
                                  </p:stCondLst>
                                  <p:childTnLst>
                                    <p:set>
                                      <p:cBhvr>
                                        <p:cTn id="23" dur="1" fill="hold">
                                          <p:stCondLst>
                                            <p:cond delay="0"/>
                                          </p:stCondLst>
                                        </p:cTn>
                                        <p:tgtEl>
                                          <p:spTgt spid="45076"/>
                                        </p:tgtEl>
                                        <p:attrNameLst>
                                          <p:attrName>style.visibility</p:attrName>
                                        </p:attrNameLst>
                                      </p:cBhvr>
                                      <p:to>
                                        <p:strVal val="visible"/>
                                      </p:to>
                                    </p:set>
                                    <p:animEffect transition="in" filter="checkerboard(across)">
                                      <p:cBhvr>
                                        <p:cTn id="24" dur="500"/>
                                        <p:tgtEl>
                                          <p:spTgt spid="45076"/>
                                        </p:tgtEl>
                                      </p:cBhvr>
                                    </p:animEffect>
                                  </p:childTnLst>
                                </p:cTn>
                              </p:par>
                            </p:childTnLst>
                          </p:cTn>
                        </p:par>
                      </p:childTnLst>
                    </p:cTn>
                  </p:par>
                  <p:par>
                    <p:cTn id="25" fill="hold" nodeType="clickPar">
                      <p:stCondLst>
                        <p:cond delay="indefinite"/>
                      </p:stCondLst>
                      <p:childTnLst>
                        <p:par>
                          <p:cTn id="26" fill="hold" nodeType="withGroup">
                            <p:stCondLst>
                              <p:cond delay="0"/>
                            </p:stCondLst>
                            <p:childTnLst>
                              <p:par>
                                <p:cTn id="27" presetID="23" presetClass="entr" presetSubtype="16" fill="hold" grpId="0" nodeType="clickEffect">
                                  <p:stCondLst>
                                    <p:cond delay="0"/>
                                  </p:stCondLst>
                                  <p:childTnLst>
                                    <p:set>
                                      <p:cBhvr>
                                        <p:cTn id="28" dur="1" fill="hold">
                                          <p:stCondLst>
                                            <p:cond delay="0"/>
                                          </p:stCondLst>
                                        </p:cTn>
                                        <p:tgtEl>
                                          <p:spTgt spid="27665"/>
                                        </p:tgtEl>
                                        <p:attrNameLst>
                                          <p:attrName>style.visibility</p:attrName>
                                        </p:attrNameLst>
                                      </p:cBhvr>
                                      <p:to>
                                        <p:strVal val="visible"/>
                                      </p:to>
                                    </p:set>
                                    <p:anim calcmode="lin" valueType="num">
                                      <p:cBhvr>
                                        <p:cTn id="29" dur="500" fill="hold"/>
                                        <p:tgtEl>
                                          <p:spTgt spid="27665"/>
                                        </p:tgtEl>
                                        <p:attrNameLst>
                                          <p:attrName>ppt_w</p:attrName>
                                        </p:attrNameLst>
                                      </p:cBhvr>
                                      <p:tavLst>
                                        <p:tav tm="0">
                                          <p:val>
                                            <p:fltVal val="0"/>
                                          </p:val>
                                        </p:tav>
                                        <p:tav tm="100000">
                                          <p:val>
                                            <p:strVal val="#ppt_w"/>
                                          </p:val>
                                        </p:tav>
                                      </p:tavLst>
                                    </p:anim>
                                    <p:anim calcmode="lin" valueType="num">
                                      <p:cBhvr>
                                        <p:cTn id="30" dur="500" fill="hold"/>
                                        <p:tgtEl>
                                          <p:spTgt spid="27665"/>
                                        </p:tgtEl>
                                        <p:attrNameLst>
                                          <p:attrName>ppt_h</p:attrName>
                                        </p:attrNameLst>
                                      </p:cBhvr>
                                      <p:tavLst>
                                        <p:tav tm="0">
                                          <p:val>
                                            <p:fltVal val="0"/>
                                          </p:val>
                                        </p:tav>
                                        <p:tav tm="100000">
                                          <p:val>
                                            <p:strVal val="#ppt_h"/>
                                          </p:val>
                                        </p:tav>
                                      </p:tavLst>
                                    </p:anim>
                                  </p:childTnLst>
                                </p:cTn>
                              </p:par>
                            </p:childTnLst>
                          </p:cTn>
                        </p:par>
                      </p:childTnLst>
                    </p:cTn>
                  </p:par>
                  <p:par>
                    <p:cTn id="31" fill="hold" nodeType="clickPar">
                      <p:stCondLst>
                        <p:cond delay="indefinite"/>
                      </p:stCondLst>
                      <p:childTnLst>
                        <p:par>
                          <p:cTn id="32" fill="hold" nodeType="withGroup">
                            <p:stCondLst>
                              <p:cond delay="0"/>
                            </p:stCondLst>
                            <p:childTnLst>
                              <p:par>
                                <p:cTn id="33" presetID="5" presetClass="entr" presetSubtype="10" fill="hold" grpId="0" nodeType="clickEffect">
                                  <p:stCondLst>
                                    <p:cond delay="0"/>
                                  </p:stCondLst>
                                  <p:childTnLst>
                                    <p:set>
                                      <p:cBhvr>
                                        <p:cTn id="34" dur="1" fill="hold">
                                          <p:stCondLst>
                                            <p:cond delay="0"/>
                                          </p:stCondLst>
                                        </p:cTn>
                                        <p:tgtEl>
                                          <p:spTgt spid="45077"/>
                                        </p:tgtEl>
                                        <p:attrNameLst>
                                          <p:attrName>style.visibility</p:attrName>
                                        </p:attrNameLst>
                                      </p:cBhvr>
                                      <p:to>
                                        <p:strVal val="visible"/>
                                      </p:to>
                                    </p:set>
                                    <p:animEffect transition="in" filter="checkerboard(across)">
                                      <p:cBhvr>
                                        <p:cTn id="35" dur="500"/>
                                        <p:tgtEl>
                                          <p:spTgt spid="45077"/>
                                        </p:tgtEl>
                                      </p:cBhvr>
                                    </p:animEffect>
                                  </p:childTnLst>
                                </p:cTn>
                              </p:par>
                            </p:childTnLst>
                          </p:cTn>
                        </p:par>
                      </p:childTnLst>
                    </p:cTn>
                  </p:par>
                  <p:par>
                    <p:cTn id="36" fill="hold" nodeType="clickPar">
                      <p:stCondLst>
                        <p:cond delay="indefinite"/>
                      </p:stCondLst>
                      <p:childTnLst>
                        <p:par>
                          <p:cTn id="37" fill="hold" nodeType="withGroup">
                            <p:stCondLst>
                              <p:cond delay="0"/>
                            </p:stCondLst>
                            <p:childTnLst>
                              <p:par>
                                <p:cTn id="38" presetID="23" presetClass="entr" presetSubtype="16" fill="hold" grpId="0" nodeType="clickEffect">
                                  <p:stCondLst>
                                    <p:cond delay="0"/>
                                  </p:stCondLst>
                                  <p:childTnLst>
                                    <p:set>
                                      <p:cBhvr>
                                        <p:cTn id="39" dur="1" fill="hold">
                                          <p:stCondLst>
                                            <p:cond delay="0"/>
                                          </p:stCondLst>
                                        </p:cTn>
                                        <p:tgtEl>
                                          <p:spTgt spid="27664"/>
                                        </p:tgtEl>
                                        <p:attrNameLst>
                                          <p:attrName>style.visibility</p:attrName>
                                        </p:attrNameLst>
                                      </p:cBhvr>
                                      <p:to>
                                        <p:strVal val="visible"/>
                                      </p:to>
                                    </p:set>
                                    <p:anim calcmode="lin" valueType="num">
                                      <p:cBhvr>
                                        <p:cTn id="40" dur="500" fill="hold"/>
                                        <p:tgtEl>
                                          <p:spTgt spid="27664"/>
                                        </p:tgtEl>
                                        <p:attrNameLst>
                                          <p:attrName>ppt_w</p:attrName>
                                        </p:attrNameLst>
                                      </p:cBhvr>
                                      <p:tavLst>
                                        <p:tav tm="0">
                                          <p:val>
                                            <p:fltVal val="0"/>
                                          </p:val>
                                        </p:tav>
                                        <p:tav tm="100000">
                                          <p:val>
                                            <p:strVal val="#ppt_w"/>
                                          </p:val>
                                        </p:tav>
                                      </p:tavLst>
                                    </p:anim>
                                    <p:anim calcmode="lin" valueType="num">
                                      <p:cBhvr>
                                        <p:cTn id="41" dur="500" fill="hold"/>
                                        <p:tgtEl>
                                          <p:spTgt spid="27664"/>
                                        </p:tgtEl>
                                        <p:attrNameLst>
                                          <p:attrName>ppt_h</p:attrName>
                                        </p:attrNameLst>
                                      </p:cBhvr>
                                      <p:tavLst>
                                        <p:tav tm="0">
                                          <p:val>
                                            <p:fltVal val="0"/>
                                          </p:val>
                                        </p:tav>
                                        <p:tav tm="100000">
                                          <p:val>
                                            <p:strVal val="#ppt_h"/>
                                          </p:val>
                                        </p:tav>
                                      </p:tavLst>
                                    </p:anim>
                                  </p:childTnLst>
                                </p:cTn>
                              </p:par>
                            </p:childTnLst>
                          </p:cTn>
                        </p:par>
                      </p:childTnLst>
                    </p:cTn>
                  </p:par>
                  <p:par>
                    <p:cTn id="42" fill="hold" nodeType="clickPar">
                      <p:stCondLst>
                        <p:cond delay="indefinite"/>
                      </p:stCondLst>
                      <p:childTnLst>
                        <p:par>
                          <p:cTn id="43" fill="hold" nodeType="withGroup">
                            <p:stCondLst>
                              <p:cond delay="0"/>
                            </p:stCondLst>
                            <p:childTnLst>
                              <p:par>
                                <p:cTn id="44" presetID="5" presetClass="entr" presetSubtype="10" fill="hold" grpId="0" nodeType="clickEffect">
                                  <p:stCondLst>
                                    <p:cond delay="0"/>
                                  </p:stCondLst>
                                  <p:childTnLst>
                                    <p:set>
                                      <p:cBhvr>
                                        <p:cTn id="45" dur="1" fill="hold">
                                          <p:stCondLst>
                                            <p:cond delay="0"/>
                                          </p:stCondLst>
                                        </p:cTn>
                                        <p:tgtEl>
                                          <p:spTgt spid="45078"/>
                                        </p:tgtEl>
                                        <p:attrNameLst>
                                          <p:attrName>style.visibility</p:attrName>
                                        </p:attrNameLst>
                                      </p:cBhvr>
                                      <p:to>
                                        <p:strVal val="visible"/>
                                      </p:to>
                                    </p:set>
                                    <p:animEffect transition="in" filter="checkerboard(across)">
                                      <p:cBhvr>
                                        <p:cTn id="46" dur="500"/>
                                        <p:tgtEl>
                                          <p:spTgt spid="4507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659" grpId="0" animBg="1"/>
      <p:bldP spid="27661" grpId="0" animBg="1"/>
      <p:bldP spid="27664" grpId="0" animBg="1"/>
      <p:bldP spid="27665" grpId="0" animBg="1"/>
      <p:bldP spid="45075" grpId="0" animBg="1"/>
      <p:bldP spid="45076" grpId="0" animBg="1"/>
      <p:bldP spid="45077" grpId="0" animBg="1"/>
      <p:bldP spid="45078"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9457" name="グループ化 18"/>
          <p:cNvGrpSpPr>
            <a:grpSpLocks/>
          </p:cNvGrpSpPr>
          <p:nvPr/>
        </p:nvGrpSpPr>
        <p:grpSpPr bwMode="auto">
          <a:xfrm>
            <a:off x="1919288" y="1052514"/>
            <a:ext cx="8293100" cy="5184775"/>
            <a:chOff x="-225577" y="816444"/>
            <a:chExt cx="9629438" cy="5904656"/>
          </a:xfrm>
        </p:grpSpPr>
        <p:sp>
          <p:nvSpPr>
            <p:cNvPr id="3" name="正方形/長方形 2"/>
            <p:cNvSpPr/>
            <p:nvPr/>
          </p:nvSpPr>
          <p:spPr>
            <a:xfrm>
              <a:off x="2473025" y="879721"/>
              <a:ext cx="4057119" cy="64904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ja-JP" altLang="en-US" sz="2100" b="1" dirty="0">
                  <a:solidFill>
                    <a:prstClr val="black"/>
                  </a:solidFill>
                </a:rPr>
                <a:t>ストレスチェックの実施</a:t>
              </a:r>
              <a:endParaRPr lang="en-US" altLang="ja-JP" sz="2100" b="1" dirty="0">
                <a:solidFill>
                  <a:prstClr val="black"/>
                </a:solidFill>
              </a:endParaRPr>
            </a:p>
          </p:txBody>
        </p:sp>
        <p:sp>
          <p:nvSpPr>
            <p:cNvPr id="4" name="下矢印 3"/>
            <p:cNvSpPr/>
            <p:nvPr/>
          </p:nvSpPr>
          <p:spPr>
            <a:xfrm>
              <a:off x="6732908" y="3197470"/>
              <a:ext cx="481104" cy="576726"/>
            </a:xfrm>
            <a:prstGeom prst="down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solidFill>
                  <a:prstClr val="white"/>
                </a:solidFill>
              </a:endParaRPr>
            </a:p>
          </p:txBody>
        </p:sp>
        <p:sp>
          <p:nvSpPr>
            <p:cNvPr id="5" name="下矢印 4"/>
            <p:cNvSpPr/>
            <p:nvPr/>
          </p:nvSpPr>
          <p:spPr>
            <a:xfrm>
              <a:off x="1999294" y="3121537"/>
              <a:ext cx="473731" cy="576726"/>
            </a:xfrm>
            <a:prstGeom prst="down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solidFill>
                  <a:prstClr val="white"/>
                </a:solidFill>
              </a:endParaRPr>
            </a:p>
          </p:txBody>
        </p:sp>
        <p:sp>
          <p:nvSpPr>
            <p:cNvPr id="6" name="正方形/長方形 5"/>
            <p:cNvSpPr/>
            <p:nvPr/>
          </p:nvSpPr>
          <p:spPr>
            <a:xfrm>
              <a:off x="2120953" y="3081763"/>
              <a:ext cx="4984303" cy="142826"/>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solidFill>
                  <a:prstClr val="white"/>
                </a:solidFill>
              </a:endParaRPr>
            </a:p>
          </p:txBody>
        </p:sp>
        <p:sp>
          <p:nvSpPr>
            <p:cNvPr id="7" name="正方形/長方形 6"/>
            <p:cNvSpPr/>
            <p:nvPr/>
          </p:nvSpPr>
          <p:spPr>
            <a:xfrm>
              <a:off x="4349512" y="2772610"/>
              <a:ext cx="156681" cy="320001"/>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solidFill>
                  <a:prstClr val="white"/>
                </a:solidFill>
              </a:endParaRPr>
            </a:p>
          </p:txBody>
        </p:sp>
        <p:sp>
          <p:nvSpPr>
            <p:cNvPr id="19466" name="テキスト ボックス 7"/>
            <p:cNvSpPr txBox="1">
              <a:spLocks noChangeArrowheads="1"/>
            </p:cNvSpPr>
            <p:nvPr/>
          </p:nvSpPr>
          <p:spPr bwMode="auto">
            <a:xfrm>
              <a:off x="-84872" y="4379152"/>
              <a:ext cx="4304881" cy="1997982"/>
            </a:xfrm>
            <a:prstGeom prst="rect">
              <a:avLst/>
            </a:prstGeom>
            <a:noFill/>
            <a:ln w="9525">
              <a:noFill/>
              <a:miter lim="800000"/>
              <a:headEnd/>
              <a:tailEnd/>
            </a:ln>
          </p:spPr>
          <p:txBody>
            <a:bodyPr>
              <a:spAutoFit/>
            </a:bodyPr>
            <a:lstStyle/>
            <a:p>
              <a:r>
                <a:rPr lang="ja-JP" altLang="en-US" b="1">
                  <a:solidFill>
                    <a:srgbClr val="000000"/>
                  </a:solidFill>
                  <a:latin typeface="Calibri" pitchFamily="34" charset="0"/>
                </a:rPr>
                <a:t>①ストレスが高い従業員が希望</a:t>
              </a:r>
              <a:endParaRPr lang="en-US" altLang="ja-JP" b="1">
                <a:solidFill>
                  <a:srgbClr val="000000"/>
                </a:solidFill>
                <a:latin typeface="Calibri" pitchFamily="34" charset="0"/>
              </a:endParaRPr>
            </a:p>
            <a:p>
              <a:r>
                <a:rPr lang="en-US" altLang="ja-JP" b="1">
                  <a:solidFill>
                    <a:srgbClr val="000000"/>
                  </a:solidFill>
                  <a:latin typeface="Calibri" pitchFamily="34" charset="0"/>
                </a:rPr>
                <a:t> </a:t>
              </a:r>
              <a:r>
                <a:rPr lang="ja-JP" altLang="en-US" b="1">
                  <a:solidFill>
                    <a:srgbClr val="000000"/>
                  </a:solidFill>
                  <a:latin typeface="Calibri" pitchFamily="34" charset="0"/>
                </a:rPr>
                <a:t>　すれば、医師による面接指導を</a:t>
              </a:r>
              <a:endParaRPr lang="en-US" altLang="ja-JP" b="1">
                <a:solidFill>
                  <a:srgbClr val="000000"/>
                </a:solidFill>
                <a:latin typeface="Calibri" pitchFamily="34" charset="0"/>
              </a:endParaRPr>
            </a:p>
            <a:p>
              <a:r>
                <a:rPr lang="ja-JP" altLang="en-US" b="1">
                  <a:solidFill>
                    <a:srgbClr val="000000"/>
                  </a:solidFill>
                  <a:latin typeface="Calibri" pitchFamily="34" charset="0"/>
                </a:rPr>
                <a:t>　 受けることができる。</a:t>
              </a:r>
              <a:endParaRPr lang="en-US" altLang="ja-JP" b="1">
                <a:solidFill>
                  <a:srgbClr val="000000"/>
                </a:solidFill>
                <a:latin typeface="Calibri" pitchFamily="34" charset="0"/>
              </a:endParaRPr>
            </a:p>
            <a:p>
              <a:endParaRPr lang="en-US" altLang="ja-JP" b="1">
                <a:solidFill>
                  <a:srgbClr val="000000"/>
                </a:solidFill>
                <a:latin typeface="Calibri" pitchFamily="34" charset="0"/>
              </a:endParaRPr>
            </a:p>
            <a:p>
              <a:r>
                <a:rPr lang="ja-JP" altLang="en-US" b="1">
                  <a:solidFill>
                    <a:srgbClr val="000000"/>
                  </a:solidFill>
                  <a:latin typeface="Calibri" pitchFamily="34" charset="0"/>
                </a:rPr>
                <a:t>②就業上の措置を行い、</a:t>
              </a:r>
              <a:endParaRPr lang="en-US" altLang="ja-JP" b="1">
                <a:solidFill>
                  <a:srgbClr val="000000"/>
                </a:solidFill>
                <a:latin typeface="Calibri" pitchFamily="34" charset="0"/>
              </a:endParaRPr>
            </a:p>
            <a:p>
              <a:r>
                <a:rPr lang="ja-JP" altLang="en-US" b="1">
                  <a:solidFill>
                    <a:srgbClr val="000000"/>
                  </a:solidFill>
                  <a:latin typeface="Calibri" pitchFamily="34" charset="0"/>
                </a:rPr>
                <a:t>　 メンタル不調を未然に防ぐ</a:t>
              </a:r>
              <a:r>
                <a:rPr lang="ja-JP" altLang="en-US">
                  <a:solidFill>
                    <a:srgbClr val="000000"/>
                  </a:solidFill>
                  <a:latin typeface="Calibri" pitchFamily="34" charset="0"/>
                </a:rPr>
                <a:t>。</a:t>
              </a:r>
            </a:p>
          </p:txBody>
        </p:sp>
        <p:sp>
          <p:nvSpPr>
            <p:cNvPr id="19467" name="テキスト ボックス 8"/>
            <p:cNvSpPr txBox="1">
              <a:spLocks noChangeArrowheads="1"/>
            </p:cNvSpPr>
            <p:nvPr/>
          </p:nvSpPr>
          <p:spPr bwMode="auto">
            <a:xfrm>
              <a:off x="5133947" y="4278147"/>
              <a:ext cx="4160680" cy="2313365"/>
            </a:xfrm>
            <a:prstGeom prst="rect">
              <a:avLst/>
            </a:prstGeom>
            <a:noFill/>
            <a:ln w="9525">
              <a:noFill/>
              <a:miter lim="800000"/>
              <a:headEnd/>
              <a:tailEnd/>
            </a:ln>
          </p:spPr>
          <p:txBody>
            <a:bodyPr>
              <a:spAutoFit/>
            </a:bodyPr>
            <a:lstStyle/>
            <a:p>
              <a:r>
                <a:rPr lang="ja-JP" altLang="en-US" b="1">
                  <a:solidFill>
                    <a:srgbClr val="000000"/>
                  </a:solidFill>
                  <a:latin typeface="Calibri" pitchFamily="34" charset="0"/>
                </a:rPr>
                <a:t>①セルフケアの定着</a:t>
              </a:r>
              <a:endParaRPr lang="en-US" altLang="ja-JP" b="1">
                <a:solidFill>
                  <a:srgbClr val="000000"/>
                </a:solidFill>
                <a:latin typeface="Calibri" pitchFamily="34" charset="0"/>
              </a:endParaRPr>
            </a:p>
            <a:p>
              <a:r>
                <a:rPr lang="ja-JP" altLang="en-US" b="1">
                  <a:solidFill>
                    <a:srgbClr val="000000"/>
                  </a:solidFill>
                  <a:latin typeface="Calibri" pitchFamily="34" charset="0"/>
                </a:rPr>
                <a:t>     従業員自身がストレスマネージ</a:t>
              </a:r>
              <a:endParaRPr lang="en-US" altLang="ja-JP" b="1">
                <a:solidFill>
                  <a:srgbClr val="000000"/>
                </a:solidFill>
                <a:latin typeface="Calibri" pitchFamily="34" charset="0"/>
              </a:endParaRPr>
            </a:p>
            <a:p>
              <a:r>
                <a:rPr lang="ja-JP" altLang="en-US" b="1">
                  <a:solidFill>
                    <a:srgbClr val="000000"/>
                  </a:solidFill>
                  <a:latin typeface="Calibri" pitchFamily="34" charset="0"/>
                </a:rPr>
                <a:t>　　メントできる</a:t>
              </a:r>
              <a:endParaRPr lang="en-US" altLang="ja-JP" b="1">
                <a:solidFill>
                  <a:srgbClr val="000000"/>
                </a:solidFill>
                <a:latin typeface="Calibri" pitchFamily="34" charset="0"/>
              </a:endParaRPr>
            </a:p>
            <a:p>
              <a:endParaRPr lang="en-US" altLang="ja-JP" b="1">
                <a:solidFill>
                  <a:srgbClr val="000000"/>
                </a:solidFill>
                <a:latin typeface="Calibri" pitchFamily="34" charset="0"/>
              </a:endParaRPr>
            </a:p>
            <a:p>
              <a:r>
                <a:rPr lang="ja-JP" altLang="en-US" b="1">
                  <a:solidFill>
                    <a:srgbClr val="000000"/>
                  </a:solidFill>
                  <a:latin typeface="Calibri" pitchFamily="34" charset="0"/>
                </a:rPr>
                <a:t>②職場環境改善活動</a:t>
              </a:r>
              <a:endParaRPr lang="en-US" altLang="ja-JP" b="1">
                <a:solidFill>
                  <a:srgbClr val="000000"/>
                </a:solidFill>
                <a:latin typeface="Calibri" pitchFamily="34" charset="0"/>
              </a:endParaRPr>
            </a:p>
            <a:p>
              <a:r>
                <a:rPr lang="ja-JP" altLang="en-US" b="1">
                  <a:solidFill>
                    <a:srgbClr val="000000"/>
                  </a:solidFill>
                  <a:latin typeface="Calibri" pitchFamily="34" charset="0"/>
                </a:rPr>
                <a:t>　  ストレスが低く、イキイキと働け</a:t>
              </a:r>
              <a:endParaRPr lang="en-US" altLang="ja-JP" b="1">
                <a:solidFill>
                  <a:srgbClr val="000000"/>
                </a:solidFill>
                <a:latin typeface="Calibri" pitchFamily="34" charset="0"/>
              </a:endParaRPr>
            </a:p>
            <a:p>
              <a:r>
                <a:rPr lang="ja-JP" altLang="en-US" b="1">
                  <a:solidFill>
                    <a:srgbClr val="000000"/>
                  </a:solidFill>
                  <a:latin typeface="Calibri" pitchFamily="34" charset="0"/>
                </a:rPr>
                <a:t>　</a:t>
              </a:r>
              <a:r>
                <a:rPr lang="en-US" altLang="ja-JP" b="1">
                  <a:solidFill>
                    <a:srgbClr val="000000"/>
                  </a:solidFill>
                  <a:latin typeface="Calibri" pitchFamily="34" charset="0"/>
                </a:rPr>
                <a:t>  </a:t>
              </a:r>
              <a:r>
                <a:rPr lang="ja-JP" altLang="en-US" b="1">
                  <a:solidFill>
                    <a:srgbClr val="000000"/>
                  </a:solidFill>
                  <a:latin typeface="Calibri" pitchFamily="34" charset="0"/>
                </a:rPr>
                <a:t>る職場づくり</a:t>
              </a:r>
              <a:endParaRPr lang="en-US" altLang="ja-JP" b="1">
                <a:solidFill>
                  <a:srgbClr val="000000"/>
                </a:solidFill>
                <a:latin typeface="Calibri" pitchFamily="34" charset="0"/>
              </a:endParaRPr>
            </a:p>
          </p:txBody>
        </p:sp>
        <p:sp>
          <p:nvSpPr>
            <p:cNvPr id="10" name="角丸四角形 9"/>
            <p:cNvSpPr/>
            <p:nvPr/>
          </p:nvSpPr>
          <p:spPr>
            <a:xfrm>
              <a:off x="-225577" y="3891710"/>
              <a:ext cx="4392601" cy="2829390"/>
            </a:xfrm>
            <a:prstGeom prst="roundRect">
              <a:avLst/>
            </a:prstGeom>
            <a:noFill/>
            <a:ln w="63500" cmpd="dbl">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solidFill>
                  <a:prstClr val="white"/>
                </a:solidFill>
              </a:endParaRPr>
            </a:p>
          </p:txBody>
        </p:sp>
        <p:sp>
          <p:nvSpPr>
            <p:cNvPr id="19469" name="テキスト ボックス 10"/>
            <p:cNvSpPr txBox="1">
              <a:spLocks noChangeArrowheads="1"/>
            </p:cNvSpPr>
            <p:nvPr/>
          </p:nvSpPr>
          <p:spPr bwMode="auto">
            <a:xfrm>
              <a:off x="949684" y="3717027"/>
              <a:ext cx="1787229" cy="473188"/>
            </a:xfrm>
            <a:prstGeom prst="rect">
              <a:avLst/>
            </a:prstGeom>
            <a:solidFill>
              <a:schemeClr val="bg1"/>
            </a:solidFill>
            <a:ln w="9525">
              <a:noFill/>
              <a:miter lim="800000"/>
              <a:headEnd/>
              <a:tailEnd/>
            </a:ln>
          </p:spPr>
          <p:txBody>
            <a:bodyPr wrap="none">
              <a:spAutoFit/>
            </a:bodyPr>
            <a:lstStyle/>
            <a:p>
              <a:r>
                <a:rPr lang="ja-JP" altLang="en-US" sz="2100" b="1">
                  <a:solidFill>
                    <a:srgbClr val="FF0000"/>
                  </a:solidFill>
                  <a:latin typeface="Calibri" pitchFamily="34" charset="0"/>
                </a:rPr>
                <a:t>②応急処置</a:t>
              </a:r>
            </a:p>
          </p:txBody>
        </p:sp>
        <p:sp>
          <p:nvSpPr>
            <p:cNvPr id="12" name="角丸四角形 11"/>
            <p:cNvSpPr/>
            <p:nvPr/>
          </p:nvSpPr>
          <p:spPr>
            <a:xfrm>
              <a:off x="5024163" y="3889902"/>
              <a:ext cx="4379698" cy="2831198"/>
            </a:xfrm>
            <a:prstGeom prst="roundRect">
              <a:avLst/>
            </a:prstGeom>
            <a:noFill/>
            <a:ln w="63500" cmpd="dbl">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solidFill>
                  <a:prstClr val="white"/>
                </a:solidFill>
              </a:endParaRPr>
            </a:p>
          </p:txBody>
        </p:sp>
        <p:sp>
          <p:nvSpPr>
            <p:cNvPr id="19471" name="テキスト ボックス 12"/>
            <p:cNvSpPr txBox="1">
              <a:spLocks noChangeArrowheads="1"/>
            </p:cNvSpPr>
            <p:nvPr/>
          </p:nvSpPr>
          <p:spPr bwMode="auto">
            <a:xfrm>
              <a:off x="6220265" y="3765283"/>
              <a:ext cx="1787229" cy="473188"/>
            </a:xfrm>
            <a:prstGeom prst="rect">
              <a:avLst/>
            </a:prstGeom>
            <a:solidFill>
              <a:schemeClr val="bg1"/>
            </a:solidFill>
            <a:ln w="9525">
              <a:noFill/>
              <a:miter lim="800000"/>
              <a:headEnd/>
              <a:tailEnd/>
            </a:ln>
          </p:spPr>
          <p:txBody>
            <a:bodyPr wrap="none">
              <a:spAutoFit/>
            </a:bodyPr>
            <a:lstStyle/>
            <a:p>
              <a:r>
                <a:rPr lang="ja-JP" altLang="en-US" sz="2100" b="1">
                  <a:solidFill>
                    <a:srgbClr val="FF0000"/>
                  </a:solidFill>
                  <a:latin typeface="Calibri" pitchFamily="34" charset="0"/>
                </a:rPr>
                <a:t>③体質改善</a:t>
              </a:r>
            </a:p>
          </p:txBody>
        </p:sp>
        <p:sp>
          <p:nvSpPr>
            <p:cNvPr id="14" name="正方形/長方形 13"/>
            <p:cNvSpPr/>
            <p:nvPr/>
          </p:nvSpPr>
          <p:spPr>
            <a:xfrm>
              <a:off x="4349512" y="1541418"/>
              <a:ext cx="156681" cy="307346"/>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solidFill>
                  <a:prstClr val="white"/>
                </a:solidFill>
              </a:endParaRPr>
            </a:p>
          </p:txBody>
        </p:sp>
        <p:sp>
          <p:nvSpPr>
            <p:cNvPr id="15" name="正方形/長方形 14"/>
            <p:cNvSpPr/>
            <p:nvPr/>
          </p:nvSpPr>
          <p:spPr>
            <a:xfrm>
              <a:off x="1593767" y="1848764"/>
              <a:ext cx="5817478" cy="88407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ja-JP" altLang="en-US" sz="2100" b="1" dirty="0">
                  <a:solidFill>
                    <a:prstClr val="black"/>
                  </a:solidFill>
                </a:rPr>
                <a:t>①従業員が自分のストレスに気づき</a:t>
              </a:r>
              <a:endParaRPr lang="en-US" altLang="ja-JP" sz="2100" b="1" dirty="0">
                <a:solidFill>
                  <a:prstClr val="black"/>
                </a:solidFill>
              </a:endParaRPr>
            </a:p>
            <a:p>
              <a:pPr algn="ctr">
                <a:defRPr/>
              </a:pPr>
              <a:r>
                <a:rPr lang="ja-JP" altLang="en-US" sz="2100" b="1" dirty="0">
                  <a:solidFill>
                    <a:prstClr val="black"/>
                  </a:solidFill>
                </a:rPr>
                <a:t>セルフケアに役立てる</a:t>
              </a:r>
              <a:endParaRPr lang="en-US" altLang="ja-JP" sz="2100" b="1" dirty="0">
                <a:solidFill>
                  <a:prstClr val="black"/>
                </a:solidFill>
              </a:endParaRPr>
            </a:p>
          </p:txBody>
        </p:sp>
        <p:sp>
          <p:nvSpPr>
            <p:cNvPr id="16" name="角丸四角形 15"/>
            <p:cNvSpPr/>
            <p:nvPr/>
          </p:nvSpPr>
          <p:spPr>
            <a:xfrm>
              <a:off x="2629706" y="816444"/>
              <a:ext cx="3743758" cy="696047"/>
            </a:xfrm>
            <a:prstGeom prst="roundRect">
              <a:avLst/>
            </a:prstGeom>
            <a:noFill/>
            <a:ln w="63500" cmpd="dbl">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solidFill>
                  <a:prstClr val="white"/>
                </a:solidFill>
              </a:endParaRPr>
            </a:p>
          </p:txBody>
        </p:sp>
        <p:sp>
          <p:nvSpPr>
            <p:cNvPr id="17" name="角丸四角形 16"/>
            <p:cNvSpPr/>
            <p:nvPr/>
          </p:nvSpPr>
          <p:spPr>
            <a:xfrm>
              <a:off x="1728329" y="1865036"/>
              <a:ext cx="5771395" cy="873223"/>
            </a:xfrm>
            <a:prstGeom prst="roundRect">
              <a:avLst/>
            </a:prstGeom>
            <a:noFill/>
            <a:ln w="63500" cmpd="dbl">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solidFill>
                  <a:prstClr val="white"/>
                </a:solidFill>
              </a:endParaRPr>
            </a:p>
          </p:txBody>
        </p:sp>
      </p:grpSp>
      <p:sp>
        <p:nvSpPr>
          <p:cNvPr id="19458" name="テキスト ボックス 17"/>
          <p:cNvSpPr txBox="1">
            <a:spLocks noChangeArrowheads="1"/>
          </p:cNvSpPr>
          <p:nvPr/>
        </p:nvSpPr>
        <p:spPr bwMode="auto">
          <a:xfrm>
            <a:off x="1612901" y="879476"/>
            <a:ext cx="3152775" cy="415925"/>
          </a:xfrm>
          <a:prstGeom prst="rect">
            <a:avLst/>
          </a:prstGeom>
          <a:noFill/>
          <a:ln w="9525">
            <a:noFill/>
            <a:miter lim="800000"/>
            <a:headEnd/>
            <a:tailEnd/>
          </a:ln>
        </p:spPr>
        <p:txBody>
          <a:bodyPr>
            <a:spAutoFit/>
          </a:bodyPr>
          <a:lstStyle/>
          <a:p>
            <a:r>
              <a:rPr lang="ja-JP" altLang="en-US" sz="2100">
                <a:solidFill>
                  <a:schemeClr val="bg1"/>
                </a:solidFill>
                <a:latin typeface="MS UI Gothic" pitchFamily="50" charset="-128"/>
                <a:ea typeface="MS UI Gothic" pitchFamily="50" charset="-128"/>
              </a:rPr>
              <a:t>ストレスチェックの役割</a:t>
            </a:r>
            <a:endParaRPr lang="en-US" altLang="ja-JP" sz="2100">
              <a:solidFill>
                <a:schemeClr val="bg1"/>
              </a:solidFill>
              <a:latin typeface="MS UI Gothic" pitchFamily="50" charset="-128"/>
              <a:ea typeface="MS UI Gothic" pitchFamily="50" charset="-128"/>
            </a:endParaRPr>
          </a:p>
        </p:txBody>
      </p:sp>
      <p:sp>
        <p:nvSpPr>
          <p:cNvPr id="19459" name="テキスト ボックス 13"/>
          <p:cNvSpPr txBox="1">
            <a:spLocks noChangeArrowheads="1"/>
          </p:cNvSpPr>
          <p:nvPr/>
        </p:nvSpPr>
        <p:spPr bwMode="auto">
          <a:xfrm>
            <a:off x="3602038" y="49214"/>
            <a:ext cx="6134100" cy="708025"/>
          </a:xfrm>
          <a:prstGeom prst="rect">
            <a:avLst/>
          </a:prstGeom>
          <a:noFill/>
          <a:ln w="9525">
            <a:noFill/>
            <a:miter lim="800000"/>
            <a:headEnd/>
            <a:tailEnd/>
          </a:ln>
        </p:spPr>
        <p:txBody>
          <a:bodyPr>
            <a:spAutoFit/>
          </a:bodyPr>
          <a:lstStyle/>
          <a:p>
            <a:pPr>
              <a:buFont typeface="Arial" charset="0"/>
              <a:buNone/>
            </a:pPr>
            <a:r>
              <a:rPr lang="ja-JP" altLang="en-US" sz="4000" b="1" dirty="0">
                <a:latin typeface="メイリオ" panose="020B0604030504040204" pitchFamily="50" charset="-128"/>
                <a:ea typeface="メイリオ" panose="020B0604030504040204" pitchFamily="50" charset="-128"/>
              </a:rPr>
              <a:t>ストレスチェックの役割</a:t>
            </a:r>
            <a:endParaRPr lang="en-US" altLang="ja-JP" sz="4000" b="1" dirty="0">
              <a:latin typeface="メイリオ" panose="020B0604030504040204" pitchFamily="50" charset="-128"/>
              <a:ea typeface="メイリオ" panose="020B0604030504040204" pitchFamily="50" charset="-128"/>
            </a:endParaRPr>
          </a:p>
        </p:txBody>
      </p:sp>
      <p:sp>
        <p:nvSpPr>
          <p:cNvPr id="19460" name="スライド番号プレースホルダー 1"/>
          <p:cNvSpPr txBox="1">
            <a:spLocks noChangeArrowheads="1"/>
          </p:cNvSpPr>
          <p:nvPr/>
        </p:nvSpPr>
        <p:spPr bwMode="auto">
          <a:xfrm>
            <a:off x="8339138" y="201614"/>
            <a:ext cx="2133600" cy="365125"/>
          </a:xfrm>
          <a:prstGeom prst="rect">
            <a:avLst/>
          </a:prstGeom>
          <a:noFill/>
          <a:ln w="9525">
            <a:noFill/>
            <a:miter lim="800000"/>
            <a:headEnd/>
            <a:tailEnd/>
          </a:ln>
        </p:spPr>
        <p:txBody>
          <a:bodyPr/>
          <a:lstStyle/>
          <a:p>
            <a:pPr algn="r">
              <a:buFont typeface="Arial" charset="0"/>
              <a:buNone/>
            </a:pPr>
            <a:r>
              <a:rPr lang="en-US" altLang="ja-JP" sz="2000" b="1" dirty="0">
                <a:solidFill>
                  <a:schemeClr val="bg1"/>
                </a:solidFill>
              </a:rPr>
              <a:t>17</a:t>
            </a:r>
          </a:p>
        </p:txBody>
      </p:sp>
      <p:sp>
        <p:nvSpPr>
          <p:cNvPr id="2" name="スライド番号プレースホルダー 1">
            <a:extLst>
              <a:ext uri="{FF2B5EF4-FFF2-40B4-BE49-F238E27FC236}">
                <a16:creationId xmlns:a16="http://schemas.microsoft.com/office/drawing/2014/main" id="{045CB1D3-2679-8403-B5C0-11C6F15CBB64}"/>
              </a:ext>
            </a:extLst>
          </p:cNvPr>
          <p:cNvSpPr txBox="1">
            <a:spLocks/>
          </p:cNvSpPr>
          <p:nvPr/>
        </p:nvSpPr>
        <p:spPr>
          <a:xfrm>
            <a:off x="9085816" y="200893"/>
            <a:ext cx="2844800" cy="365125"/>
          </a:xfrm>
          <a:prstGeom prst="rect">
            <a:avLst/>
          </a:prstGeom>
        </p:spPr>
        <p:txBody>
          <a:bodyPr/>
          <a:ls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pPr algn="r">
              <a:defRPr/>
            </a:pPr>
            <a:fld id="{92C44189-61D3-4A1C-9B77-13B64AE97E11}" type="slidenum">
              <a:rPr lang="en-US" altLang="ja-JP" sz="2000" b="1" smtClean="0">
                <a:solidFill>
                  <a:schemeClr val="bg1"/>
                </a:solidFill>
              </a:rPr>
              <a:pPr algn="r">
                <a:defRPr/>
              </a:pPr>
              <a:t>12</a:t>
            </a:fld>
            <a:endParaRPr lang="en-US" altLang="ja-JP" sz="2000" b="1" dirty="0">
              <a:solidFill>
                <a:schemeClr val="bg1"/>
              </a:solidFill>
            </a:endParaRPr>
          </a:p>
        </p:txBody>
      </p:sp>
    </p:spTree>
    <p:extLst>
      <p:ext uri="{BB962C8B-B14F-4D97-AF65-F5344CB8AC3E}">
        <p14:creationId xmlns:p14="http://schemas.microsoft.com/office/powerpoint/2010/main" val="190098621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2"/>
          <p:cNvSpPr>
            <a:spLocks noGrp="1" noChangeArrowheads="1"/>
          </p:cNvSpPr>
          <p:nvPr>
            <p:ph type="title" idx="4294967295"/>
          </p:nvPr>
        </p:nvSpPr>
        <p:spPr>
          <a:xfrm>
            <a:off x="1290248" y="-100352"/>
            <a:ext cx="9611504" cy="1143000"/>
          </a:xfrm>
        </p:spPr>
        <p:txBody>
          <a:bodyPr>
            <a:normAutofit/>
          </a:bodyPr>
          <a:lstStyle/>
          <a:p>
            <a:pPr eaLnBrk="1" hangingPunct="1"/>
            <a:r>
              <a:rPr lang="ja-JP" altLang="en-US" sz="3600" b="1" dirty="0">
                <a:latin typeface="メイリオ" panose="020B0604030504040204" pitchFamily="50" charset="-128"/>
                <a:ea typeface="メイリオ" panose="020B0604030504040204" pitchFamily="50" charset="-128"/>
              </a:rPr>
              <a:t>職場のメンタルヘルス問題に気付いたら</a:t>
            </a:r>
          </a:p>
        </p:txBody>
      </p:sp>
      <p:sp>
        <p:nvSpPr>
          <p:cNvPr id="67587" name="Rectangle 3"/>
          <p:cNvSpPr>
            <a:spLocks noGrp="1" noChangeArrowheads="1"/>
          </p:cNvSpPr>
          <p:nvPr>
            <p:ph type="body" sz="half" idx="4294967295"/>
          </p:nvPr>
        </p:nvSpPr>
        <p:spPr>
          <a:xfrm>
            <a:off x="1667837" y="1381919"/>
            <a:ext cx="2087563" cy="4525962"/>
          </a:xfrm>
        </p:spPr>
        <p:txBody>
          <a:bodyPr/>
          <a:lstStyle/>
          <a:p>
            <a:pPr lvl="1" eaLnBrk="1" hangingPunct="1">
              <a:buFont typeface="Wingdings" pitchFamily="2" charset="2"/>
              <a:buNone/>
              <a:defRPr/>
            </a:pPr>
            <a:r>
              <a:rPr lang="ja-JP" altLang="en-US" sz="4000" b="1" dirty="0">
                <a:latin typeface="+mj-ea"/>
                <a:ea typeface="+mj-ea"/>
              </a:rPr>
              <a:t>見る</a:t>
            </a:r>
            <a:endParaRPr lang="en-US" altLang="ja-JP" sz="4000" b="1" dirty="0">
              <a:latin typeface="+mj-ea"/>
              <a:ea typeface="+mj-ea"/>
            </a:endParaRPr>
          </a:p>
          <a:p>
            <a:pPr lvl="1" eaLnBrk="1" hangingPunct="1">
              <a:buFont typeface="Wingdings" pitchFamily="2" charset="2"/>
              <a:buNone/>
              <a:defRPr/>
            </a:pPr>
            <a:endParaRPr lang="en-US" altLang="ja-JP" sz="4000" b="1" dirty="0">
              <a:latin typeface="+mj-ea"/>
              <a:ea typeface="+mj-ea"/>
            </a:endParaRPr>
          </a:p>
          <a:p>
            <a:pPr lvl="1" eaLnBrk="1" hangingPunct="1">
              <a:buFont typeface="Wingdings" pitchFamily="2" charset="2"/>
              <a:buNone/>
              <a:defRPr/>
            </a:pPr>
            <a:r>
              <a:rPr lang="ja-JP" altLang="en-US" sz="4000" b="1" dirty="0">
                <a:latin typeface="+mj-ea"/>
                <a:ea typeface="+mj-ea"/>
              </a:rPr>
              <a:t>聞く</a:t>
            </a:r>
            <a:endParaRPr lang="en-US" altLang="ja-JP" sz="4000" b="1" dirty="0">
              <a:latin typeface="+mj-ea"/>
              <a:ea typeface="+mj-ea"/>
            </a:endParaRPr>
          </a:p>
          <a:p>
            <a:pPr lvl="1" eaLnBrk="1" hangingPunct="1">
              <a:buFont typeface="Wingdings" pitchFamily="2" charset="2"/>
              <a:buNone/>
              <a:defRPr/>
            </a:pPr>
            <a:endParaRPr lang="en-US" altLang="ja-JP" sz="4000" b="1" dirty="0">
              <a:latin typeface="+mj-ea"/>
              <a:ea typeface="+mj-ea"/>
            </a:endParaRPr>
          </a:p>
          <a:p>
            <a:pPr lvl="1" eaLnBrk="1" hangingPunct="1">
              <a:buFont typeface="Wingdings" pitchFamily="2" charset="2"/>
              <a:buNone/>
              <a:defRPr/>
            </a:pPr>
            <a:r>
              <a:rPr lang="ja-JP" altLang="en-US" sz="4000" b="1" dirty="0">
                <a:latin typeface="+mj-ea"/>
                <a:ea typeface="+mj-ea"/>
              </a:rPr>
              <a:t>つなぐ</a:t>
            </a:r>
            <a:endParaRPr lang="ja-JP" altLang="ja-JP" sz="4000" b="1" dirty="0">
              <a:latin typeface="+mj-ea"/>
              <a:ea typeface="+mj-ea"/>
            </a:endParaRPr>
          </a:p>
        </p:txBody>
      </p:sp>
      <p:sp>
        <p:nvSpPr>
          <p:cNvPr id="86020" name="スライド番号プレースホルダ 4"/>
          <p:cNvSpPr txBox="1">
            <a:spLocks noGrp="1" noChangeArrowheads="1"/>
          </p:cNvSpPr>
          <p:nvPr/>
        </p:nvSpPr>
        <p:spPr bwMode="auto">
          <a:xfrm>
            <a:off x="8585200" y="6324600"/>
            <a:ext cx="1905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kumimoji="1">
                <a:solidFill>
                  <a:schemeClr val="tx1"/>
                </a:solidFill>
                <a:latin typeface="Tahoma" pitchFamily="34" charset="0"/>
                <a:ea typeface="ＭＳ Ｐゴシック" pitchFamily="50" charset="-128"/>
              </a:defRPr>
            </a:lvl1pPr>
            <a:lvl2pPr marL="742950" indent="-285750">
              <a:defRPr kumimoji="1">
                <a:solidFill>
                  <a:schemeClr val="tx1"/>
                </a:solidFill>
                <a:latin typeface="Tahoma" pitchFamily="34" charset="0"/>
                <a:ea typeface="ＭＳ Ｐゴシック" pitchFamily="50" charset="-128"/>
              </a:defRPr>
            </a:lvl2pPr>
            <a:lvl3pPr marL="1143000" indent="-228600">
              <a:defRPr kumimoji="1">
                <a:solidFill>
                  <a:schemeClr val="tx1"/>
                </a:solidFill>
                <a:latin typeface="Tahoma" pitchFamily="34" charset="0"/>
                <a:ea typeface="ＭＳ Ｐゴシック" pitchFamily="50" charset="-128"/>
              </a:defRPr>
            </a:lvl3pPr>
            <a:lvl4pPr marL="1600200" indent="-228600">
              <a:defRPr kumimoji="1">
                <a:solidFill>
                  <a:schemeClr val="tx1"/>
                </a:solidFill>
                <a:latin typeface="Tahoma" pitchFamily="34" charset="0"/>
                <a:ea typeface="ＭＳ Ｐゴシック" pitchFamily="50" charset="-128"/>
              </a:defRPr>
            </a:lvl4pPr>
            <a:lvl5pPr marL="2057400" indent="-228600">
              <a:defRPr kumimoji="1">
                <a:solidFill>
                  <a:schemeClr val="tx1"/>
                </a:solidFill>
                <a:latin typeface="Tahoma" pitchFamily="34"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Tahoma" pitchFamily="34"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Tahoma" pitchFamily="34"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Tahoma" pitchFamily="34"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Tahoma" pitchFamily="34" charset="0"/>
                <a:ea typeface="ＭＳ Ｐゴシック" pitchFamily="50" charset="-128"/>
              </a:defRPr>
            </a:lvl9pPr>
          </a:lstStyle>
          <a:p>
            <a:pPr algn="r" eaLnBrk="1" hangingPunct="1"/>
            <a:fld id="{306939A0-B20A-4F57-8097-B7C8ED4C7586}" type="slidenum">
              <a:rPr lang="ja-JP" altLang="en-US" sz="1400">
                <a:solidFill>
                  <a:schemeClr val="bg1"/>
                </a:solidFill>
              </a:rPr>
              <a:pPr algn="r" eaLnBrk="1" hangingPunct="1"/>
              <a:t>13</a:t>
            </a:fld>
            <a:endParaRPr lang="en-US" altLang="ja-JP" sz="1400">
              <a:solidFill>
                <a:schemeClr val="bg1"/>
              </a:solidFill>
            </a:endParaRPr>
          </a:p>
        </p:txBody>
      </p:sp>
      <p:sp>
        <p:nvSpPr>
          <p:cNvPr id="31750" name="テキスト ボックス 6"/>
          <p:cNvSpPr txBox="1">
            <a:spLocks noChangeArrowheads="1"/>
          </p:cNvSpPr>
          <p:nvPr/>
        </p:nvSpPr>
        <p:spPr bwMode="auto">
          <a:xfrm>
            <a:off x="4297315" y="1388680"/>
            <a:ext cx="6192885"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kumimoji="1">
                <a:solidFill>
                  <a:schemeClr val="tx1"/>
                </a:solidFill>
                <a:latin typeface="Tahoma" pitchFamily="34" charset="0"/>
                <a:ea typeface="ＭＳ Ｐゴシック" pitchFamily="50" charset="-128"/>
              </a:defRPr>
            </a:lvl1pPr>
            <a:lvl2pPr marL="742950" indent="-285750">
              <a:defRPr kumimoji="1">
                <a:solidFill>
                  <a:schemeClr val="tx1"/>
                </a:solidFill>
                <a:latin typeface="Tahoma" pitchFamily="34" charset="0"/>
                <a:ea typeface="ＭＳ Ｐゴシック" pitchFamily="50" charset="-128"/>
              </a:defRPr>
            </a:lvl2pPr>
            <a:lvl3pPr marL="1143000" indent="-228600">
              <a:defRPr kumimoji="1">
                <a:solidFill>
                  <a:schemeClr val="tx1"/>
                </a:solidFill>
                <a:latin typeface="Tahoma" pitchFamily="34" charset="0"/>
                <a:ea typeface="ＭＳ Ｐゴシック" pitchFamily="50" charset="-128"/>
              </a:defRPr>
            </a:lvl3pPr>
            <a:lvl4pPr marL="1600200" indent="-228600">
              <a:defRPr kumimoji="1">
                <a:solidFill>
                  <a:schemeClr val="tx1"/>
                </a:solidFill>
                <a:latin typeface="Tahoma" pitchFamily="34" charset="0"/>
                <a:ea typeface="ＭＳ Ｐゴシック" pitchFamily="50" charset="-128"/>
              </a:defRPr>
            </a:lvl4pPr>
            <a:lvl5pPr marL="2057400" indent="-228600">
              <a:defRPr kumimoji="1">
                <a:solidFill>
                  <a:schemeClr val="tx1"/>
                </a:solidFill>
                <a:latin typeface="Tahoma" pitchFamily="34"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Tahoma" pitchFamily="34"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Tahoma" pitchFamily="34"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Tahoma" pitchFamily="34"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Tahoma" pitchFamily="34" charset="0"/>
                <a:ea typeface="ＭＳ Ｐゴシック" pitchFamily="50" charset="-128"/>
              </a:defRPr>
            </a:lvl9pPr>
          </a:lstStyle>
          <a:p>
            <a:pPr eaLnBrk="1" hangingPunct="1"/>
            <a:r>
              <a:rPr lang="ja-JP" altLang="en-US" sz="3200" b="1" dirty="0"/>
              <a:t>「け・ち・な・の・み・や」で観察する</a:t>
            </a:r>
          </a:p>
        </p:txBody>
      </p:sp>
      <p:sp>
        <p:nvSpPr>
          <p:cNvPr id="31751" name="テキスト ボックス 7"/>
          <p:cNvSpPr txBox="1">
            <a:spLocks noChangeArrowheads="1"/>
          </p:cNvSpPr>
          <p:nvPr/>
        </p:nvSpPr>
        <p:spPr bwMode="auto">
          <a:xfrm>
            <a:off x="4315436" y="2852542"/>
            <a:ext cx="6750566"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a:solidFill>
                  <a:schemeClr val="tx1"/>
                </a:solidFill>
                <a:latin typeface="Tahoma" pitchFamily="34" charset="0"/>
                <a:ea typeface="ＭＳ Ｐゴシック" pitchFamily="50" charset="-128"/>
              </a:defRPr>
            </a:lvl1pPr>
            <a:lvl2pPr marL="742950" indent="-285750">
              <a:defRPr kumimoji="1">
                <a:solidFill>
                  <a:schemeClr val="tx1"/>
                </a:solidFill>
                <a:latin typeface="Tahoma" pitchFamily="34" charset="0"/>
                <a:ea typeface="ＭＳ Ｐゴシック" pitchFamily="50" charset="-128"/>
              </a:defRPr>
            </a:lvl2pPr>
            <a:lvl3pPr marL="1143000" indent="-228600">
              <a:defRPr kumimoji="1">
                <a:solidFill>
                  <a:schemeClr val="tx1"/>
                </a:solidFill>
                <a:latin typeface="Tahoma" pitchFamily="34" charset="0"/>
                <a:ea typeface="ＭＳ Ｐゴシック" pitchFamily="50" charset="-128"/>
              </a:defRPr>
            </a:lvl3pPr>
            <a:lvl4pPr marL="1600200" indent="-228600">
              <a:defRPr kumimoji="1">
                <a:solidFill>
                  <a:schemeClr val="tx1"/>
                </a:solidFill>
                <a:latin typeface="Tahoma" pitchFamily="34" charset="0"/>
                <a:ea typeface="ＭＳ Ｐゴシック" pitchFamily="50" charset="-128"/>
              </a:defRPr>
            </a:lvl4pPr>
            <a:lvl5pPr marL="2057400" indent="-228600">
              <a:defRPr kumimoji="1">
                <a:solidFill>
                  <a:schemeClr val="tx1"/>
                </a:solidFill>
                <a:latin typeface="Tahoma" pitchFamily="34"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Tahoma" pitchFamily="34"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Tahoma" pitchFamily="34"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Tahoma" pitchFamily="34"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Tahoma" pitchFamily="34" charset="0"/>
                <a:ea typeface="ＭＳ Ｐゴシック" pitchFamily="50" charset="-128"/>
              </a:defRPr>
            </a:lvl9pPr>
          </a:lstStyle>
          <a:p>
            <a:pPr eaLnBrk="1" hangingPunct="1"/>
            <a:r>
              <a:rPr lang="ja-JP" altLang="en-US" sz="3200" b="1" dirty="0"/>
              <a:t>「よ・う・き・い・た・げ・て・な」で話を聞く</a:t>
            </a:r>
            <a:endParaRPr lang="en-US" altLang="ja-JP" sz="3200" b="1" dirty="0"/>
          </a:p>
        </p:txBody>
      </p:sp>
      <p:sp>
        <p:nvSpPr>
          <p:cNvPr id="31752" name="テキスト ボックス 8"/>
          <p:cNvSpPr txBox="1">
            <a:spLocks noChangeArrowheads="1"/>
          </p:cNvSpPr>
          <p:nvPr/>
        </p:nvSpPr>
        <p:spPr bwMode="auto">
          <a:xfrm>
            <a:off x="4297315" y="4358982"/>
            <a:ext cx="7048724"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a:solidFill>
                  <a:schemeClr val="tx1"/>
                </a:solidFill>
                <a:latin typeface="Tahoma" pitchFamily="34" charset="0"/>
                <a:ea typeface="ＭＳ Ｐゴシック" pitchFamily="50" charset="-128"/>
              </a:defRPr>
            </a:lvl1pPr>
            <a:lvl2pPr marL="742950" indent="-285750">
              <a:defRPr kumimoji="1">
                <a:solidFill>
                  <a:schemeClr val="tx1"/>
                </a:solidFill>
                <a:latin typeface="Tahoma" pitchFamily="34" charset="0"/>
                <a:ea typeface="ＭＳ Ｐゴシック" pitchFamily="50" charset="-128"/>
              </a:defRPr>
            </a:lvl2pPr>
            <a:lvl3pPr marL="1143000" indent="-228600">
              <a:defRPr kumimoji="1">
                <a:solidFill>
                  <a:schemeClr val="tx1"/>
                </a:solidFill>
                <a:latin typeface="Tahoma" pitchFamily="34" charset="0"/>
                <a:ea typeface="ＭＳ Ｐゴシック" pitchFamily="50" charset="-128"/>
              </a:defRPr>
            </a:lvl3pPr>
            <a:lvl4pPr marL="1600200" indent="-228600">
              <a:defRPr kumimoji="1">
                <a:solidFill>
                  <a:schemeClr val="tx1"/>
                </a:solidFill>
                <a:latin typeface="Tahoma" pitchFamily="34" charset="0"/>
                <a:ea typeface="ＭＳ Ｐゴシック" pitchFamily="50" charset="-128"/>
              </a:defRPr>
            </a:lvl4pPr>
            <a:lvl5pPr marL="2057400" indent="-228600">
              <a:defRPr kumimoji="1">
                <a:solidFill>
                  <a:schemeClr val="tx1"/>
                </a:solidFill>
                <a:latin typeface="Tahoma" pitchFamily="34"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Tahoma" pitchFamily="34"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Tahoma" pitchFamily="34"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Tahoma" pitchFamily="34"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Tahoma" pitchFamily="34" charset="0"/>
                <a:ea typeface="ＭＳ Ｐゴシック" pitchFamily="50" charset="-128"/>
              </a:defRPr>
            </a:lvl9pPr>
          </a:lstStyle>
          <a:p>
            <a:pPr eaLnBrk="1" hangingPunct="1"/>
            <a:r>
              <a:rPr lang="ja-JP" altLang="en-US" sz="3200" b="1" dirty="0"/>
              <a:t>解決できる専門家につなぐ</a:t>
            </a:r>
            <a:endParaRPr lang="en-US" altLang="ja-JP" sz="3200" b="1" dirty="0"/>
          </a:p>
          <a:p>
            <a:pPr eaLnBrk="1" hangingPunct="1"/>
            <a:r>
              <a:rPr lang="ja-JP" altLang="en-US" sz="3200" b="1" dirty="0"/>
              <a:t>産業医、保健師などの産業保健スタッフ</a:t>
            </a:r>
            <a:endParaRPr lang="en-US" altLang="ja-JP" sz="3200" b="1" dirty="0"/>
          </a:p>
        </p:txBody>
      </p:sp>
      <p:sp>
        <p:nvSpPr>
          <p:cNvPr id="2" name="スライド番号プレースホルダー 1"/>
          <p:cNvSpPr>
            <a:spLocks noGrp="1"/>
          </p:cNvSpPr>
          <p:nvPr>
            <p:ph type="sldNum" sz="quarter" idx="12"/>
          </p:nvPr>
        </p:nvSpPr>
        <p:spPr/>
        <p:txBody>
          <a:bodyPr/>
          <a:lstStyle/>
          <a:p>
            <a:pPr>
              <a:defRPr/>
            </a:pPr>
            <a:fld id="{92C44189-61D3-4A1C-9B77-13B64AE97E11}" type="slidenum">
              <a:rPr lang="en-US" altLang="ja-JP" sz="2000" smtClean="0"/>
              <a:pPr>
                <a:defRPr/>
              </a:pPr>
              <a:t>13</a:t>
            </a:fld>
            <a:endParaRPr lang="en-US" altLang="ja-JP" sz="2000" dirty="0"/>
          </a:p>
        </p:txBody>
      </p:sp>
    </p:spTree>
    <p:extLst>
      <p:ext uri="{BB962C8B-B14F-4D97-AF65-F5344CB8AC3E}">
        <p14:creationId xmlns:p14="http://schemas.microsoft.com/office/powerpoint/2010/main" val="43949479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31750"/>
                                        </p:tgtEl>
                                        <p:attrNameLst>
                                          <p:attrName>style.visibility</p:attrName>
                                        </p:attrNameLst>
                                      </p:cBhvr>
                                      <p:to>
                                        <p:strVal val="visible"/>
                                      </p:to>
                                    </p:set>
                                    <p:animEffect transition="in" filter="slide(fromBottom)">
                                      <p:cBhvr>
                                        <p:cTn id="7" dur="500"/>
                                        <p:tgtEl>
                                          <p:spTgt spid="31750"/>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2" presetClass="entr" presetSubtype="4" fill="hold" grpId="0" nodeType="clickEffect">
                                  <p:stCondLst>
                                    <p:cond delay="0"/>
                                  </p:stCondLst>
                                  <p:childTnLst>
                                    <p:set>
                                      <p:cBhvr>
                                        <p:cTn id="11" dur="1" fill="hold">
                                          <p:stCondLst>
                                            <p:cond delay="0"/>
                                          </p:stCondLst>
                                        </p:cTn>
                                        <p:tgtEl>
                                          <p:spTgt spid="31751"/>
                                        </p:tgtEl>
                                        <p:attrNameLst>
                                          <p:attrName>style.visibility</p:attrName>
                                        </p:attrNameLst>
                                      </p:cBhvr>
                                      <p:to>
                                        <p:strVal val="visible"/>
                                      </p:to>
                                    </p:set>
                                    <p:animEffect transition="in" filter="slide(fromBottom)">
                                      <p:cBhvr>
                                        <p:cTn id="12" dur="500"/>
                                        <p:tgtEl>
                                          <p:spTgt spid="31751"/>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2" presetClass="entr" presetSubtype="4" fill="hold" grpId="0" nodeType="clickEffect">
                                  <p:stCondLst>
                                    <p:cond delay="0"/>
                                  </p:stCondLst>
                                  <p:childTnLst>
                                    <p:set>
                                      <p:cBhvr>
                                        <p:cTn id="16" dur="1" fill="hold">
                                          <p:stCondLst>
                                            <p:cond delay="0"/>
                                          </p:stCondLst>
                                        </p:cTn>
                                        <p:tgtEl>
                                          <p:spTgt spid="31752"/>
                                        </p:tgtEl>
                                        <p:attrNameLst>
                                          <p:attrName>style.visibility</p:attrName>
                                        </p:attrNameLst>
                                      </p:cBhvr>
                                      <p:to>
                                        <p:strVal val="visible"/>
                                      </p:to>
                                    </p:set>
                                    <p:animEffect transition="in" filter="slide(fromBottom)">
                                      <p:cBhvr>
                                        <p:cTn id="17" dur="500"/>
                                        <p:tgtEl>
                                          <p:spTgt spid="317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750" grpId="0"/>
      <p:bldP spid="31751" grpId="0"/>
      <p:bldP spid="31752"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番号プレースホルダー 1">
            <a:extLst>
              <a:ext uri="{FF2B5EF4-FFF2-40B4-BE49-F238E27FC236}">
                <a16:creationId xmlns:a16="http://schemas.microsoft.com/office/drawing/2014/main" id="{4C0939D2-C553-DD6D-4766-4AEE9605D1EA}"/>
              </a:ext>
            </a:extLst>
          </p:cNvPr>
          <p:cNvSpPr>
            <a:spLocks noGrp="1"/>
          </p:cNvSpPr>
          <p:nvPr>
            <p:ph type="sldNum" sz="quarter" idx="12"/>
          </p:nvPr>
        </p:nvSpPr>
        <p:spPr/>
        <p:txBody>
          <a:bodyPr/>
          <a:lstStyle/>
          <a:p>
            <a:pPr>
              <a:defRPr/>
            </a:pPr>
            <a:fld id="{184CCD2E-78FE-4664-868C-6C310E29F807}" type="slidenum">
              <a:rPr lang="en-US" sz="2000" smtClean="0"/>
              <a:pPr>
                <a:defRPr/>
              </a:pPr>
              <a:t>14</a:t>
            </a:fld>
            <a:endParaRPr lang="en-US" sz="2000"/>
          </a:p>
        </p:txBody>
      </p:sp>
      <p:sp>
        <p:nvSpPr>
          <p:cNvPr id="3" name="Rectangle 2">
            <a:extLst>
              <a:ext uri="{FF2B5EF4-FFF2-40B4-BE49-F238E27FC236}">
                <a16:creationId xmlns:a16="http://schemas.microsoft.com/office/drawing/2014/main" id="{4F34967D-BA12-B5E7-7FF3-681EDADDEAE4}"/>
              </a:ext>
            </a:extLst>
          </p:cNvPr>
          <p:cNvSpPr txBox="1">
            <a:spLocks noChangeArrowheads="1"/>
          </p:cNvSpPr>
          <p:nvPr/>
        </p:nvSpPr>
        <p:spPr>
          <a:xfrm>
            <a:off x="1847528" y="-109853"/>
            <a:ext cx="8784976" cy="1143000"/>
          </a:xfrm>
          <a:prstGeom prst="rect">
            <a:avLst/>
          </a:prstGeom>
        </p:spPr>
        <p:txBody>
          <a:bodyPr vert="horz" lIns="91440" tIns="45720" rIns="91440" bIns="45720" rtlCol="0" anchor="ctr">
            <a:normAutofit fontScale="97500"/>
          </a:bodyPr>
          <a:lstStyle>
            <a:lvl1pPr algn="ctr" defTabSz="914400" rtl="0" eaLnBrk="1" latinLnBrk="0" hangingPunct="1">
              <a:spcBef>
                <a:spcPct val="0"/>
              </a:spcBef>
              <a:buNone/>
              <a:defRPr kumimoji="1" sz="4400" kern="1200">
                <a:solidFill>
                  <a:schemeClr val="tx1"/>
                </a:solidFill>
                <a:latin typeface="+mj-lt"/>
                <a:ea typeface="+mj-ea"/>
                <a:cs typeface="+mj-cs"/>
              </a:defRPr>
            </a:lvl1pPr>
          </a:lstStyle>
          <a:p>
            <a:r>
              <a:rPr lang="ja-JP" altLang="en-US" sz="4000" b="1" dirty="0">
                <a:latin typeface="メイリオ" panose="020B0604030504040204" pitchFamily="50" charset="-128"/>
                <a:ea typeface="メイリオ" panose="020B0604030504040204" pitchFamily="50" charset="-128"/>
              </a:rPr>
              <a:t>メンタル不調者への基本的な対応</a:t>
            </a:r>
          </a:p>
        </p:txBody>
      </p:sp>
      <p:graphicFrame>
        <p:nvGraphicFramePr>
          <p:cNvPr id="4" name="表 3">
            <a:extLst>
              <a:ext uri="{FF2B5EF4-FFF2-40B4-BE49-F238E27FC236}">
                <a16:creationId xmlns:a16="http://schemas.microsoft.com/office/drawing/2014/main" id="{B18A306B-A797-92AB-05E1-A87FECCE8BBE}"/>
              </a:ext>
            </a:extLst>
          </p:cNvPr>
          <p:cNvGraphicFramePr>
            <a:graphicFrameLocks noGrp="1"/>
          </p:cNvGraphicFramePr>
          <p:nvPr>
            <p:extLst>
              <p:ext uri="{D42A27DB-BD31-4B8C-83A1-F6EECF244321}">
                <p14:modId xmlns:p14="http://schemas.microsoft.com/office/powerpoint/2010/main" val="167886489"/>
              </p:ext>
            </p:extLst>
          </p:nvPr>
        </p:nvGraphicFramePr>
        <p:xfrm>
          <a:off x="695400" y="1221896"/>
          <a:ext cx="10801200" cy="5159432"/>
        </p:xfrm>
        <a:graphic>
          <a:graphicData uri="http://schemas.openxmlformats.org/drawingml/2006/table">
            <a:tbl>
              <a:tblPr firstRow="1" bandRow="1">
                <a:tableStyleId>{5940675A-B579-460E-94D1-54222C63F5DA}</a:tableStyleId>
              </a:tblPr>
              <a:tblGrid>
                <a:gridCol w="3600400">
                  <a:extLst>
                    <a:ext uri="{9D8B030D-6E8A-4147-A177-3AD203B41FA5}">
                      <a16:colId xmlns:a16="http://schemas.microsoft.com/office/drawing/2014/main" val="564955596"/>
                    </a:ext>
                  </a:extLst>
                </a:gridCol>
                <a:gridCol w="3600400">
                  <a:extLst>
                    <a:ext uri="{9D8B030D-6E8A-4147-A177-3AD203B41FA5}">
                      <a16:colId xmlns:a16="http://schemas.microsoft.com/office/drawing/2014/main" val="774807149"/>
                    </a:ext>
                  </a:extLst>
                </a:gridCol>
                <a:gridCol w="3600400">
                  <a:extLst>
                    <a:ext uri="{9D8B030D-6E8A-4147-A177-3AD203B41FA5}">
                      <a16:colId xmlns:a16="http://schemas.microsoft.com/office/drawing/2014/main" val="2857246152"/>
                    </a:ext>
                  </a:extLst>
                </a:gridCol>
              </a:tblGrid>
              <a:tr h="430650">
                <a:tc>
                  <a:txBody>
                    <a:bodyPr/>
                    <a:lstStyle/>
                    <a:p>
                      <a:pPr algn="ctr"/>
                      <a:r>
                        <a:rPr kumimoji="1" lang="ja-JP" altLang="en-US" sz="1800" b="1" dirty="0"/>
                        <a:t>見る</a:t>
                      </a:r>
                    </a:p>
                  </a:txBody>
                  <a:tcPr/>
                </a:tc>
                <a:tc>
                  <a:txBody>
                    <a:bodyPr/>
                    <a:lstStyle/>
                    <a:p>
                      <a:pPr algn="ctr"/>
                      <a:r>
                        <a:rPr kumimoji="1" lang="ja-JP" altLang="en-US" sz="1800" b="1" dirty="0"/>
                        <a:t>聴く</a:t>
                      </a:r>
                    </a:p>
                  </a:txBody>
                  <a:tcPr/>
                </a:tc>
                <a:tc>
                  <a:txBody>
                    <a:bodyPr/>
                    <a:lstStyle/>
                    <a:p>
                      <a:pPr algn="ctr"/>
                      <a:r>
                        <a:rPr kumimoji="1" lang="ja-JP" altLang="en-US" sz="1800" b="1" dirty="0"/>
                        <a:t>つなぐ</a:t>
                      </a:r>
                    </a:p>
                  </a:txBody>
                  <a:tcPr/>
                </a:tc>
                <a:extLst>
                  <a:ext uri="{0D108BD9-81ED-4DB2-BD59-A6C34878D82A}">
                    <a16:rowId xmlns:a16="http://schemas.microsoft.com/office/drawing/2014/main" val="1644032951"/>
                  </a:ext>
                </a:extLst>
              </a:tr>
              <a:tr h="4728782">
                <a:tc>
                  <a:txBody>
                    <a:bodyPr/>
                    <a:lstStyle/>
                    <a:p>
                      <a:r>
                        <a:rPr kumimoji="1" lang="ja-JP" altLang="en-US" sz="1800" b="1" dirty="0"/>
                        <a:t>・不調のサインに気づいたら、</a:t>
                      </a:r>
                      <a:br>
                        <a:rPr kumimoji="1" lang="en-US" altLang="ja-JP" sz="1800" b="1" dirty="0"/>
                      </a:br>
                      <a:r>
                        <a:rPr kumimoji="1" lang="ja-JP" altLang="en-US" sz="1800" b="1" dirty="0"/>
                        <a:t>  メモしておく。</a:t>
                      </a:r>
                      <a:endParaRPr kumimoji="1" lang="en-US" altLang="ja-JP" sz="1800" b="1" dirty="0"/>
                    </a:p>
                    <a:p>
                      <a:endParaRPr kumimoji="1" lang="en-US" altLang="ja-JP" sz="1800" b="1" dirty="0"/>
                    </a:p>
                    <a:p>
                      <a:r>
                        <a:rPr kumimoji="1" lang="ja-JP" altLang="en-US" sz="1800" b="1" dirty="0"/>
                        <a:t>・必要があれば、当該社員と同じ</a:t>
                      </a:r>
                      <a:br>
                        <a:rPr kumimoji="1" lang="en-US" altLang="ja-JP" sz="1800" b="1" dirty="0"/>
                      </a:br>
                      <a:r>
                        <a:rPr kumimoji="1" lang="ja-JP" altLang="en-US" sz="1800" b="1" dirty="0"/>
                        <a:t>  部署の同僚にも状況を確認する。</a:t>
                      </a:r>
                      <a:endParaRPr kumimoji="1" lang="en-US" altLang="ja-JP" sz="1800" b="1" dirty="0"/>
                    </a:p>
                  </a:txBody>
                  <a:tcPr/>
                </a:tc>
                <a:tc>
                  <a:txBody>
                    <a:bodyPr/>
                    <a:lstStyle/>
                    <a:p>
                      <a:r>
                        <a:rPr kumimoji="1" lang="ja-JP" altLang="en-US" sz="1800" b="1" dirty="0"/>
                        <a:t>・どんなことに困っているかを</a:t>
                      </a:r>
                      <a:br>
                        <a:rPr kumimoji="1" lang="en-US" altLang="ja-JP" sz="1800" b="1" dirty="0"/>
                      </a:br>
                      <a:r>
                        <a:rPr kumimoji="1" lang="ja-JP" altLang="en-US" sz="1800" b="1" dirty="0"/>
                        <a:t>  中心に確認し、職場の中で</a:t>
                      </a:r>
                      <a:br>
                        <a:rPr kumimoji="1" lang="en-US" altLang="ja-JP" sz="1800" b="1" dirty="0"/>
                      </a:br>
                      <a:r>
                        <a:rPr kumimoji="1" lang="en-US" altLang="ja-JP" sz="1800" b="1" dirty="0"/>
                        <a:t>  </a:t>
                      </a:r>
                      <a:r>
                        <a:rPr kumimoji="1" lang="ja-JP" altLang="en-US" sz="1800" b="1" dirty="0"/>
                        <a:t>配慮してほしいことを一緒に</a:t>
                      </a:r>
                      <a:br>
                        <a:rPr kumimoji="1" lang="en-US" altLang="ja-JP" sz="1800" b="1" dirty="0"/>
                      </a:br>
                      <a:r>
                        <a:rPr kumimoji="1" lang="en-US" altLang="ja-JP" sz="1800" b="1" dirty="0"/>
                        <a:t>  </a:t>
                      </a:r>
                      <a:r>
                        <a:rPr kumimoji="1" lang="ja-JP" altLang="en-US" sz="1800" b="1" dirty="0"/>
                        <a:t>考える。</a:t>
                      </a:r>
                      <a:endParaRPr kumimoji="1" lang="en-US" altLang="ja-JP" sz="1800" b="1" dirty="0"/>
                    </a:p>
                    <a:p>
                      <a:endParaRPr kumimoji="1" lang="en-US" altLang="ja-JP" sz="1800" b="1" dirty="0"/>
                    </a:p>
                    <a:p>
                      <a:r>
                        <a:rPr kumimoji="1" lang="ja-JP" altLang="en-US" sz="1800" b="1" dirty="0"/>
                        <a:t>・配慮することでストレスが軽減</a:t>
                      </a:r>
                      <a:endParaRPr kumimoji="1" lang="en-US" altLang="ja-JP" sz="1800" b="1" dirty="0"/>
                    </a:p>
                    <a:p>
                      <a:r>
                        <a:rPr kumimoji="1" lang="en-US" altLang="ja-JP" sz="1800" b="1" dirty="0"/>
                        <a:t>  </a:t>
                      </a:r>
                      <a:r>
                        <a:rPr kumimoji="1" lang="ja-JP" altLang="en-US" sz="1800" b="1" dirty="0"/>
                        <a:t>し、体調が回復するかを確認する。</a:t>
                      </a:r>
                      <a:endParaRPr kumimoji="1" lang="en-US" altLang="ja-JP" sz="1800" b="1" dirty="0"/>
                    </a:p>
                    <a:p>
                      <a:endParaRPr kumimoji="1" lang="en-US" altLang="ja-JP" sz="1800" b="1" dirty="0"/>
                    </a:p>
                    <a:p>
                      <a:r>
                        <a:rPr kumimoji="1" lang="ja-JP" altLang="en-US" sz="1800" b="1" dirty="0"/>
                        <a:t>・体調確認を行い、回復してこな</a:t>
                      </a:r>
                      <a:br>
                        <a:rPr kumimoji="1" lang="en-US" altLang="ja-JP" sz="1800" b="1" dirty="0"/>
                      </a:br>
                      <a:r>
                        <a:rPr kumimoji="1" lang="en-US" altLang="ja-JP" sz="1800" b="1" dirty="0"/>
                        <a:t>  </a:t>
                      </a:r>
                      <a:r>
                        <a:rPr kumimoji="1" lang="ja-JP" altLang="en-US" sz="1800" b="1" dirty="0"/>
                        <a:t>いようであれば、産業医につなぐ。</a:t>
                      </a:r>
                      <a:endParaRPr kumimoji="1" lang="en-US" altLang="ja-JP" sz="1800" b="1" dirty="0"/>
                    </a:p>
                    <a:p>
                      <a:r>
                        <a:rPr kumimoji="1" lang="ja-JP" altLang="en-US" sz="1800" b="1" dirty="0"/>
                        <a:t>　（産業医から受診を勧めてもらう）</a:t>
                      </a:r>
                      <a:endParaRPr kumimoji="1" lang="en-US" altLang="ja-JP" sz="1800" b="1" dirty="0"/>
                    </a:p>
                    <a:p>
                      <a:endParaRPr kumimoji="1" lang="en-US" altLang="ja-JP" sz="1800" b="1" dirty="0"/>
                    </a:p>
                    <a:p>
                      <a:r>
                        <a:rPr kumimoji="1" lang="ja-JP" altLang="en-US" sz="1800" b="1" dirty="0"/>
                        <a:t>・産業医に相談することを本人が</a:t>
                      </a:r>
                      <a:br>
                        <a:rPr kumimoji="1" lang="en-US" altLang="ja-JP" sz="1800" b="1" dirty="0"/>
                      </a:br>
                      <a:r>
                        <a:rPr kumimoji="1" lang="en-US" altLang="ja-JP" sz="1800" b="1" dirty="0"/>
                        <a:t>  </a:t>
                      </a:r>
                      <a:r>
                        <a:rPr kumimoji="1" lang="ja-JP" altLang="en-US" sz="1800" b="1" dirty="0"/>
                        <a:t>拒否する場合は、「聴く」に時間を</a:t>
                      </a:r>
                      <a:endParaRPr kumimoji="1" lang="en-US" altLang="ja-JP" sz="1800" b="1" dirty="0"/>
                    </a:p>
                    <a:p>
                      <a:r>
                        <a:rPr kumimoji="1" lang="en-US" altLang="ja-JP" sz="1800" b="1" dirty="0"/>
                        <a:t>  </a:t>
                      </a:r>
                      <a:r>
                        <a:rPr kumimoji="1" lang="ja-JP" altLang="en-US" sz="1800" b="1" dirty="0"/>
                        <a:t>かけて、部下との信頼関係を築く。</a:t>
                      </a:r>
                      <a:endParaRPr kumimoji="1" lang="en-US" altLang="ja-JP" sz="1800" b="1" dirty="0"/>
                    </a:p>
                  </a:txBody>
                  <a:tcPr/>
                </a:tc>
                <a:tc>
                  <a:txBody>
                    <a:bodyPr/>
                    <a:lstStyle/>
                    <a:p>
                      <a:r>
                        <a:rPr kumimoji="1" lang="ja-JP" altLang="en-US" sz="1800" b="1" dirty="0"/>
                        <a:t>・産業医につなぐことを基本にする</a:t>
                      </a:r>
                      <a:br>
                        <a:rPr kumimoji="1" lang="en-US" altLang="ja-JP" sz="1800" b="1" dirty="0"/>
                      </a:br>
                      <a:r>
                        <a:rPr kumimoji="1" lang="ja-JP" altLang="en-US" sz="1800" b="1" dirty="0"/>
                        <a:t>  が、外部の相談窓口の活用を勧</a:t>
                      </a:r>
                      <a:br>
                        <a:rPr kumimoji="1" lang="en-US" altLang="ja-JP" sz="1800" b="1" dirty="0"/>
                      </a:br>
                      <a:r>
                        <a:rPr kumimoji="1" lang="ja-JP" altLang="en-US" sz="1800" b="1" dirty="0"/>
                        <a:t>　める。</a:t>
                      </a:r>
                      <a:endParaRPr kumimoji="1" lang="en-US" altLang="ja-JP" sz="1800" b="1" dirty="0"/>
                    </a:p>
                    <a:p>
                      <a:endParaRPr kumimoji="1" lang="en-US" altLang="ja-JP" sz="1800" b="1" dirty="0"/>
                    </a:p>
                    <a:p>
                      <a:r>
                        <a:rPr kumimoji="1" lang="ja-JP" altLang="en-US" sz="1800" b="1" dirty="0"/>
                        <a:t>・管理監督職自身が、先に産業医</a:t>
                      </a:r>
                      <a:br>
                        <a:rPr kumimoji="1" lang="en-US" altLang="ja-JP" sz="1800" b="1" dirty="0"/>
                      </a:br>
                      <a:r>
                        <a:rPr kumimoji="1" lang="en-US" altLang="ja-JP" sz="1800" b="1" dirty="0"/>
                        <a:t>  </a:t>
                      </a:r>
                      <a:r>
                        <a:rPr kumimoji="1" lang="ja-JP" altLang="en-US" sz="1800" b="1" dirty="0"/>
                        <a:t>に相談をし、対応の方法について</a:t>
                      </a:r>
                      <a:br>
                        <a:rPr kumimoji="1" lang="en-US" altLang="ja-JP" sz="1800" b="1" dirty="0"/>
                      </a:br>
                      <a:r>
                        <a:rPr kumimoji="1" lang="en-US" altLang="ja-JP" sz="1800" b="1" dirty="0"/>
                        <a:t>  </a:t>
                      </a:r>
                      <a:r>
                        <a:rPr kumimoji="1" lang="ja-JP" altLang="en-US" sz="1800" b="1" dirty="0"/>
                        <a:t>助言をしてもらう。</a:t>
                      </a:r>
                      <a:br>
                        <a:rPr kumimoji="1" lang="en-US" altLang="ja-JP" sz="1800" b="1" dirty="0"/>
                      </a:br>
                      <a:r>
                        <a:rPr kumimoji="1" lang="ja-JP" altLang="en-US" sz="1800" b="1" dirty="0"/>
                        <a:t>　　⇒　本人の状況</a:t>
                      </a:r>
                      <a:endParaRPr kumimoji="1" lang="en-US" altLang="ja-JP" sz="1800" b="1" dirty="0"/>
                    </a:p>
                    <a:p>
                      <a:r>
                        <a:rPr kumimoji="1" lang="ja-JP" altLang="en-US" sz="1800" b="1" dirty="0"/>
                        <a:t>　　　　  不調のサイン、勤務状況</a:t>
                      </a:r>
                      <a:br>
                        <a:rPr kumimoji="1" lang="en-US" altLang="ja-JP" sz="1800" b="1" dirty="0"/>
                      </a:br>
                      <a:r>
                        <a:rPr kumimoji="1" lang="ja-JP" altLang="en-US" sz="1800" b="1" dirty="0"/>
                        <a:t>　　　　  勤怠の状況など</a:t>
                      </a:r>
                    </a:p>
                  </a:txBody>
                  <a:tcPr/>
                </a:tc>
                <a:extLst>
                  <a:ext uri="{0D108BD9-81ED-4DB2-BD59-A6C34878D82A}">
                    <a16:rowId xmlns:a16="http://schemas.microsoft.com/office/drawing/2014/main" val="3078109581"/>
                  </a:ext>
                </a:extLst>
              </a:tr>
            </a:tbl>
          </a:graphicData>
        </a:graphic>
      </p:graphicFrame>
    </p:spTree>
    <p:extLst>
      <p:ext uri="{BB962C8B-B14F-4D97-AF65-F5344CB8AC3E}">
        <p14:creationId xmlns:p14="http://schemas.microsoft.com/office/powerpoint/2010/main" val="119957146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タイトル 1"/>
          <p:cNvSpPr>
            <a:spLocks noGrp="1"/>
          </p:cNvSpPr>
          <p:nvPr>
            <p:ph type="title"/>
          </p:nvPr>
        </p:nvSpPr>
        <p:spPr>
          <a:xfrm>
            <a:off x="1991544" y="49623"/>
            <a:ext cx="8208911" cy="704850"/>
          </a:xfrm>
        </p:spPr>
        <p:txBody>
          <a:bodyPr>
            <a:noAutofit/>
          </a:bodyPr>
          <a:lstStyle/>
          <a:p>
            <a:pPr eaLnBrk="1" hangingPunct="1"/>
            <a:r>
              <a:rPr lang="ja-JP" altLang="en-US" sz="3600" b="1" dirty="0">
                <a:latin typeface="メイリオ" panose="020B0604030504040204" pitchFamily="50" charset="-128"/>
                <a:ea typeface="メイリオ" panose="020B0604030504040204" pitchFamily="50" charset="-128"/>
              </a:rPr>
              <a:t>周りの人が気づく心の疲れのサイン</a:t>
            </a:r>
          </a:p>
        </p:txBody>
      </p:sp>
      <p:pic>
        <p:nvPicPr>
          <p:cNvPr id="7577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63751" y="1557338"/>
            <a:ext cx="4124325" cy="3924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テキスト ボックス 6"/>
          <p:cNvSpPr txBox="1"/>
          <p:nvPr/>
        </p:nvSpPr>
        <p:spPr>
          <a:xfrm>
            <a:off x="7680325" y="1557338"/>
            <a:ext cx="1887538" cy="646112"/>
          </a:xfrm>
          <a:prstGeom prst="rect">
            <a:avLst/>
          </a:prstGeom>
          <a:noFill/>
        </p:spPr>
        <p:txBody>
          <a:bodyPr>
            <a:spAutoFit/>
          </a:bodyPr>
          <a:lstStyle/>
          <a:p>
            <a:pPr eaLnBrk="1" hangingPunct="1">
              <a:defRPr/>
            </a:pPr>
            <a:r>
              <a:rPr lang="ja-JP" altLang="en-US" b="1" dirty="0">
                <a:latin typeface="+mj-ea"/>
                <a:ea typeface="ＭＳ Ｐゴシック" charset="-128"/>
              </a:rPr>
              <a:t>欠勤が増える</a:t>
            </a:r>
            <a:endParaRPr lang="en-US" altLang="ja-JP" b="1" dirty="0">
              <a:latin typeface="+mj-ea"/>
              <a:ea typeface="ＭＳ Ｐゴシック" charset="-128"/>
            </a:endParaRPr>
          </a:p>
          <a:p>
            <a:pPr eaLnBrk="1" hangingPunct="1">
              <a:defRPr/>
            </a:pPr>
            <a:endParaRPr lang="ja-JP" altLang="en-US" dirty="0">
              <a:latin typeface="Tahoma" charset="0"/>
              <a:ea typeface="ＭＳ Ｐゴシック" charset="-128"/>
            </a:endParaRPr>
          </a:p>
        </p:txBody>
      </p:sp>
      <p:sp>
        <p:nvSpPr>
          <p:cNvPr id="8" name="テキスト ボックス 7"/>
          <p:cNvSpPr txBox="1"/>
          <p:nvPr/>
        </p:nvSpPr>
        <p:spPr>
          <a:xfrm>
            <a:off x="7680326" y="2349501"/>
            <a:ext cx="1514475" cy="646113"/>
          </a:xfrm>
          <a:prstGeom prst="rect">
            <a:avLst/>
          </a:prstGeom>
          <a:noFill/>
        </p:spPr>
        <p:txBody>
          <a:bodyPr wrap="none">
            <a:spAutoFit/>
          </a:bodyPr>
          <a:lstStyle/>
          <a:p>
            <a:pPr eaLnBrk="1" hangingPunct="1">
              <a:defRPr/>
            </a:pPr>
            <a:r>
              <a:rPr lang="ja-JP" altLang="en-US" b="1" dirty="0">
                <a:latin typeface="+mj-ea"/>
                <a:ea typeface="ＭＳ Ｐゴシック" charset="-128"/>
              </a:rPr>
              <a:t>遅刻が増える</a:t>
            </a:r>
            <a:endParaRPr lang="en-US" altLang="ja-JP" b="1" dirty="0">
              <a:latin typeface="+mj-ea"/>
              <a:ea typeface="ＭＳ Ｐゴシック" charset="-128"/>
            </a:endParaRPr>
          </a:p>
          <a:p>
            <a:pPr eaLnBrk="1" hangingPunct="1">
              <a:defRPr/>
            </a:pPr>
            <a:endParaRPr lang="ja-JP" altLang="en-US" dirty="0">
              <a:latin typeface="Tahoma" charset="0"/>
              <a:ea typeface="ＭＳ Ｐゴシック" charset="-128"/>
            </a:endParaRPr>
          </a:p>
        </p:txBody>
      </p:sp>
      <p:sp>
        <p:nvSpPr>
          <p:cNvPr id="9" name="テキスト ボックス 8"/>
          <p:cNvSpPr txBox="1"/>
          <p:nvPr/>
        </p:nvSpPr>
        <p:spPr>
          <a:xfrm>
            <a:off x="7680325" y="3141663"/>
            <a:ext cx="1765300" cy="368300"/>
          </a:xfrm>
          <a:prstGeom prst="rect">
            <a:avLst/>
          </a:prstGeom>
          <a:noFill/>
        </p:spPr>
        <p:txBody>
          <a:bodyPr wrap="none">
            <a:spAutoFit/>
          </a:bodyPr>
          <a:lstStyle/>
          <a:p>
            <a:pPr eaLnBrk="1" hangingPunct="1">
              <a:defRPr/>
            </a:pPr>
            <a:r>
              <a:rPr lang="ja-JP" altLang="en-US" b="1" dirty="0">
                <a:latin typeface="+mj-ea"/>
                <a:ea typeface="ＭＳ Ｐゴシック" charset="-128"/>
              </a:rPr>
              <a:t>悩み・泣き言・涙</a:t>
            </a:r>
            <a:endParaRPr lang="en-US" altLang="ja-JP" b="1" dirty="0">
              <a:latin typeface="+mj-ea"/>
              <a:ea typeface="ＭＳ Ｐゴシック" charset="-128"/>
            </a:endParaRPr>
          </a:p>
        </p:txBody>
      </p:sp>
      <p:sp>
        <p:nvSpPr>
          <p:cNvPr id="10" name="テキスト ボックス 9"/>
          <p:cNvSpPr txBox="1"/>
          <p:nvPr/>
        </p:nvSpPr>
        <p:spPr>
          <a:xfrm>
            <a:off x="7680326" y="4005263"/>
            <a:ext cx="2987675" cy="646112"/>
          </a:xfrm>
          <a:prstGeom prst="rect">
            <a:avLst/>
          </a:prstGeom>
          <a:noFill/>
        </p:spPr>
        <p:txBody>
          <a:bodyPr>
            <a:spAutoFit/>
          </a:bodyPr>
          <a:lstStyle/>
          <a:p>
            <a:pPr eaLnBrk="1" hangingPunct="1">
              <a:defRPr/>
            </a:pPr>
            <a:r>
              <a:rPr lang="ja-JP" altLang="en-US" b="1" dirty="0">
                <a:latin typeface="+mj-ea"/>
                <a:ea typeface="ＭＳ Ｐゴシック" charset="-128"/>
              </a:rPr>
              <a:t>能率低下・飲む量が増える</a:t>
            </a:r>
            <a:endParaRPr lang="en-US" altLang="ja-JP" b="1" dirty="0">
              <a:latin typeface="+mj-ea"/>
              <a:ea typeface="ＭＳ Ｐゴシック" charset="-128"/>
            </a:endParaRPr>
          </a:p>
          <a:p>
            <a:pPr eaLnBrk="1" hangingPunct="1">
              <a:defRPr/>
            </a:pPr>
            <a:endParaRPr lang="ja-JP" altLang="en-US" dirty="0">
              <a:latin typeface="Tahoma" charset="0"/>
              <a:ea typeface="ＭＳ Ｐゴシック" charset="-128"/>
            </a:endParaRPr>
          </a:p>
        </p:txBody>
      </p:sp>
      <p:sp>
        <p:nvSpPr>
          <p:cNvPr id="11" name="テキスト ボックス 10"/>
          <p:cNvSpPr txBox="1"/>
          <p:nvPr/>
        </p:nvSpPr>
        <p:spPr>
          <a:xfrm>
            <a:off x="7680325" y="4724400"/>
            <a:ext cx="2135188" cy="647700"/>
          </a:xfrm>
          <a:prstGeom prst="rect">
            <a:avLst/>
          </a:prstGeom>
          <a:noFill/>
        </p:spPr>
        <p:txBody>
          <a:bodyPr wrap="none">
            <a:spAutoFit/>
          </a:bodyPr>
          <a:lstStyle/>
          <a:p>
            <a:pPr eaLnBrk="1" hangingPunct="1">
              <a:defRPr/>
            </a:pPr>
            <a:r>
              <a:rPr lang="ja-JP" altLang="en-US" b="1" dirty="0">
                <a:latin typeface="+mj-ea"/>
                <a:ea typeface="ＭＳ Ｐゴシック" charset="-128"/>
              </a:rPr>
              <a:t>身だしなみが乱れる</a:t>
            </a:r>
            <a:endParaRPr lang="en-US" altLang="ja-JP" b="1" dirty="0">
              <a:latin typeface="+mj-ea"/>
              <a:ea typeface="ＭＳ Ｐゴシック" charset="-128"/>
            </a:endParaRPr>
          </a:p>
          <a:p>
            <a:pPr eaLnBrk="1" hangingPunct="1">
              <a:defRPr/>
            </a:pPr>
            <a:endParaRPr lang="ja-JP" altLang="en-US" dirty="0">
              <a:latin typeface="Tahoma" charset="0"/>
              <a:ea typeface="ＭＳ Ｐゴシック" charset="-128"/>
            </a:endParaRPr>
          </a:p>
        </p:txBody>
      </p:sp>
      <p:sp>
        <p:nvSpPr>
          <p:cNvPr id="12" name="テキスト ボックス 11"/>
          <p:cNvSpPr txBox="1"/>
          <p:nvPr/>
        </p:nvSpPr>
        <p:spPr>
          <a:xfrm>
            <a:off x="7680326" y="5589588"/>
            <a:ext cx="1630363" cy="646112"/>
          </a:xfrm>
          <a:prstGeom prst="rect">
            <a:avLst/>
          </a:prstGeom>
          <a:noFill/>
        </p:spPr>
        <p:txBody>
          <a:bodyPr wrap="none">
            <a:spAutoFit/>
          </a:bodyPr>
          <a:lstStyle/>
          <a:p>
            <a:pPr eaLnBrk="1" hangingPunct="1">
              <a:defRPr/>
            </a:pPr>
            <a:r>
              <a:rPr lang="ja-JP" altLang="en-US" b="1" dirty="0">
                <a:latin typeface="+mj-ea"/>
                <a:ea typeface="ＭＳ Ｐゴシック" charset="-128"/>
              </a:rPr>
              <a:t>辞めたいという</a:t>
            </a:r>
          </a:p>
          <a:p>
            <a:pPr eaLnBrk="1" hangingPunct="1">
              <a:defRPr/>
            </a:pPr>
            <a:endParaRPr lang="ja-JP" altLang="en-US" dirty="0">
              <a:latin typeface="Tahoma" charset="0"/>
              <a:ea typeface="ＭＳ Ｐゴシック" charset="-128"/>
            </a:endParaRPr>
          </a:p>
        </p:txBody>
      </p:sp>
      <p:sp>
        <p:nvSpPr>
          <p:cNvPr id="75786" name="テキスト ボックス 14"/>
          <p:cNvSpPr txBox="1">
            <a:spLocks noChangeArrowheads="1"/>
          </p:cNvSpPr>
          <p:nvPr/>
        </p:nvSpPr>
        <p:spPr bwMode="auto">
          <a:xfrm>
            <a:off x="6600707" y="1484314"/>
            <a:ext cx="800219" cy="4619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wrap="none">
            <a:spAutoFit/>
          </a:bodyPr>
          <a:lstStyle>
            <a:lvl1pPr>
              <a:defRPr kumimoji="1">
                <a:solidFill>
                  <a:schemeClr val="tx1"/>
                </a:solidFill>
                <a:latin typeface="Tahoma" pitchFamily="34" charset="0"/>
                <a:ea typeface="ＭＳ Ｐゴシック" pitchFamily="50" charset="-128"/>
              </a:defRPr>
            </a:lvl1pPr>
            <a:lvl2pPr marL="742950" indent="-285750">
              <a:defRPr kumimoji="1">
                <a:solidFill>
                  <a:schemeClr val="tx1"/>
                </a:solidFill>
                <a:latin typeface="Tahoma" pitchFamily="34" charset="0"/>
                <a:ea typeface="ＭＳ Ｐゴシック" pitchFamily="50" charset="-128"/>
              </a:defRPr>
            </a:lvl2pPr>
            <a:lvl3pPr marL="1143000" indent="-228600">
              <a:defRPr kumimoji="1">
                <a:solidFill>
                  <a:schemeClr val="tx1"/>
                </a:solidFill>
                <a:latin typeface="Tahoma" pitchFamily="34" charset="0"/>
                <a:ea typeface="ＭＳ Ｐゴシック" pitchFamily="50" charset="-128"/>
              </a:defRPr>
            </a:lvl3pPr>
            <a:lvl4pPr marL="1600200" indent="-228600">
              <a:defRPr kumimoji="1">
                <a:solidFill>
                  <a:schemeClr val="tx1"/>
                </a:solidFill>
                <a:latin typeface="Tahoma" pitchFamily="34" charset="0"/>
                <a:ea typeface="ＭＳ Ｐゴシック" pitchFamily="50" charset="-128"/>
              </a:defRPr>
            </a:lvl4pPr>
            <a:lvl5pPr marL="2057400" indent="-228600">
              <a:defRPr kumimoji="1">
                <a:solidFill>
                  <a:schemeClr val="tx1"/>
                </a:solidFill>
                <a:latin typeface="Tahoma" pitchFamily="34"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Tahoma" pitchFamily="34"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Tahoma" pitchFamily="34"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Tahoma" pitchFamily="34"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Tahoma" pitchFamily="34" charset="0"/>
                <a:ea typeface="ＭＳ Ｐゴシック" pitchFamily="50" charset="-128"/>
              </a:defRPr>
            </a:lvl9pPr>
          </a:lstStyle>
          <a:p>
            <a:pPr eaLnBrk="1" hangingPunct="1"/>
            <a:r>
              <a:rPr lang="ja-JP" altLang="en-US" sz="4000" b="1">
                <a:solidFill>
                  <a:srgbClr val="FF0000"/>
                </a:solidFill>
              </a:rPr>
              <a:t>け　ち　な　の　み　や</a:t>
            </a:r>
          </a:p>
        </p:txBody>
      </p:sp>
      <p:sp>
        <p:nvSpPr>
          <p:cNvPr id="2" name="スライド番号プレースホルダー 1"/>
          <p:cNvSpPr>
            <a:spLocks noGrp="1"/>
          </p:cNvSpPr>
          <p:nvPr>
            <p:ph type="sldNum" sz="quarter" idx="12"/>
          </p:nvPr>
        </p:nvSpPr>
        <p:spPr/>
        <p:txBody>
          <a:bodyPr/>
          <a:lstStyle/>
          <a:p>
            <a:pPr>
              <a:defRPr/>
            </a:pPr>
            <a:fld id="{042ECF85-0ED1-44D1-8F6B-8BA3DE24F3EC}" type="slidenum">
              <a:rPr lang="en-US" altLang="ja-JP" sz="2000" smtClean="0"/>
              <a:pPr>
                <a:defRPr/>
              </a:pPr>
              <a:t>15</a:t>
            </a:fld>
            <a:endParaRPr lang="en-US" altLang="ja-JP" sz="200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slide(fromBottom)">
                                      <p:cBhvr>
                                        <p:cTn id="7" dur="500"/>
                                        <p:tgtEl>
                                          <p:spTgt spid="7"/>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2" presetClass="entr" presetSubtype="4"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slide(fromBottom)">
                                      <p:cBhvr>
                                        <p:cTn id="12" dur="500"/>
                                        <p:tgtEl>
                                          <p:spTgt spid="8"/>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2" presetClass="entr" presetSubtype="4"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slide(fromBottom)">
                                      <p:cBhvr>
                                        <p:cTn id="17" dur="500"/>
                                        <p:tgtEl>
                                          <p:spTgt spid="9"/>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2" presetClass="entr" presetSubtype="4" fill="hold" grpId="0" nodeType="click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slide(fromBottom)">
                                      <p:cBhvr>
                                        <p:cTn id="22" dur="500"/>
                                        <p:tgtEl>
                                          <p:spTgt spid="10"/>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2" presetClass="entr" presetSubtype="4" fill="hold" grpId="0" nodeType="clickEffect">
                                  <p:stCondLst>
                                    <p:cond delay="0"/>
                                  </p:stCondLst>
                                  <p:childTnLst>
                                    <p:set>
                                      <p:cBhvr>
                                        <p:cTn id="26" dur="1" fill="hold">
                                          <p:stCondLst>
                                            <p:cond delay="0"/>
                                          </p:stCondLst>
                                        </p:cTn>
                                        <p:tgtEl>
                                          <p:spTgt spid="11"/>
                                        </p:tgtEl>
                                        <p:attrNameLst>
                                          <p:attrName>style.visibility</p:attrName>
                                        </p:attrNameLst>
                                      </p:cBhvr>
                                      <p:to>
                                        <p:strVal val="visible"/>
                                      </p:to>
                                    </p:set>
                                    <p:animEffect transition="in" filter="slide(fromBottom)">
                                      <p:cBhvr>
                                        <p:cTn id="27" dur="500"/>
                                        <p:tgtEl>
                                          <p:spTgt spid="11"/>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12" presetClass="entr" presetSubtype="4" fill="hold" grpId="0" nodeType="clickEffect">
                                  <p:stCondLst>
                                    <p:cond delay="0"/>
                                  </p:stCondLst>
                                  <p:childTnLst>
                                    <p:set>
                                      <p:cBhvr>
                                        <p:cTn id="31" dur="1" fill="hold">
                                          <p:stCondLst>
                                            <p:cond delay="0"/>
                                          </p:stCondLst>
                                        </p:cTn>
                                        <p:tgtEl>
                                          <p:spTgt spid="12"/>
                                        </p:tgtEl>
                                        <p:attrNameLst>
                                          <p:attrName>style.visibility</p:attrName>
                                        </p:attrNameLst>
                                      </p:cBhvr>
                                      <p:to>
                                        <p:strVal val="visible"/>
                                      </p:to>
                                    </p:set>
                                    <p:animEffect transition="in" filter="slide(fromBottom)">
                                      <p:cBhvr>
                                        <p:cTn id="32"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p:bldP spid="10" grpId="0"/>
      <p:bldP spid="11" grpId="0"/>
      <p:bldP spid="12"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9" name="コンテンツ プレースホルダ 2"/>
          <p:cNvSpPr>
            <a:spLocks noGrp="1"/>
          </p:cNvSpPr>
          <p:nvPr>
            <p:ph idx="1"/>
          </p:nvPr>
        </p:nvSpPr>
        <p:spPr>
          <a:xfrm>
            <a:off x="1775520" y="1485106"/>
            <a:ext cx="8640960" cy="3887787"/>
          </a:xfrm>
        </p:spPr>
        <p:txBody>
          <a:bodyPr>
            <a:normAutofit lnSpcReduction="10000"/>
          </a:bodyPr>
          <a:lstStyle/>
          <a:p>
            <a:pPr eaLnBrk="1" hangingPunct="1">
              <a:lnSpc>
                <a:spcPct val="90000"/>
              </a:lnSpc>
              <a:buFont typeface="Wingdings" pitchFamily="2" charset="2"/>
              <a:buNone/>
            </a:pPr>
            <a:r>
              <a:rPr lang="en-US" altLang="ja-JP" sz="2800" b="1" dirty="0">
                <a:solidFill>
                  <a:schemeClr val="bg1">
                    <a:lumMod val="85000"/>
                  </a:schemeClr>
                </a:solidFill>
                <a:latin typeface="ＭＳ ゴシック" pitchFamily="49" charset="-128"/>
                <a:ea typeface="ＭＳ ゴシック" pitchFamily="49" charset="-128"/>
              </a:rPr>
              <a:t>1.</a:t>
            </a:r>
            <a:r>
              <a:rPr lang="ja-JP" altLang="en-US" sz="2800" b="1" dirty="0">
                <a:solidFill>
                  <a:schemeClr val="bg1">
                    <a:lumMod val="85000"/>
                  </a:schemeClr>
                </a:solidFill>
                <a:latin typeface="ＭＳ ゴシック" pitchFamily="49" charset="-128"/>
                <a:ea typeface="ＭＳ ゴシック" pitchFamily="49" charset="-128"/>
              </a:rPr>
              <a:t>メンタルヘルスの実態</a:t>
            </a:r>
            <a:endParaRPr lang="en-US" altLang="ja-JP" sz="2800" b="1" dirty="0">
              <a:solidFill>
                <a:schemeClr val="bg1">
                  <a:lumMod val="85000"/>
                </a:schemeClr>
              </a:solidFill>
              <a:latin typeface="ＭＳ ゴシック" pitchFamily="49" charset="-128"/>
              <a:ea typeface="ＭＳ ゴシック" pitchFamily="49" charset="-128"/>
            </a:endParaRPr>
          </a:p>
          <a:p>
            <a:pPr eaLnBrk="1" hangingPunct="1">
              <a:lnSpc>
                <a:spcPct val="90000"/>
              </a:lnSpc>
              <a:buFont typeface="Wingdings" pitchFamily="2" charset="2"/>
              <a:buNone/>
            </a:pPr>
            <a:endParaRPr lang="ja-JP" altLang="en-US" sz="2800" b="1" dirty="0">
              <a:solidFill>
                <a:schemeClr val="bg1">
                  <a:lumMod val="85000"/>
                </a:schemeClr>
              </a:solidFill>
              <a:latin typeface="ＭＳ ゴシック" pitchFamily="49" charset="-128"/>
              <a:ea typeface="ＭＳ ゴシック" pitchFamily="49" charset="-128"/>
            </a:endParaRPr>
          </a:p>
          <a:p>
            <a:pPr eaLnBrk="1" hangingPunct="1">
              <a:lnSpc>
                <a:spcPct val="90000"/>
              </a:lnSpc>
              <a:buFont typeface="Wingdings" pitchFamily="2" charset="2"/>
              <a:buNone/>
            </a:pPr>
            <a:r>
              <a:rPr lang="en-US" altLang="ja-JP" sz="2800" b="1" dirty="0">
                <a:latin typeface="ＭＳ ゴシック" pitchFamily="49" charset="-128"/>
                <a:ea typeface="ＭＳ ゴシック" pitchFamily="49" charset="-128"/>
              </a:rPr>
              <a:t>2.</a:t>
            </a:r>
            <a:r>
              <a:rPr lang="ja-JP" altLang="en-US" sz="2800" b="1" dirty="0">
                <a:latin typeface="ＭＳ ゴシック" pitchFamily="49" charset="-128"/>
                <a:ea typeface="ＭＳ ゴシック" pitchFamily="49" charset="-128"/>
              </a:rPr>
              <a:t>パワハラへの対応</a:t>
            </a:r>
            <a:endParaRPr lang="en-US" altLang="ja-JP" sz="2800" b="1" dirty="0">
              <a:latin typeface="ＭＳ ゴシック" pitchFamily="49" charset="-128"/>
              <a:ea typeface="ＭＳ ゴシック" pitchFamily="49" charset="-128"/>
            </a:endParaRPr>
          </a:p>
          <a:p>
            <a:pPr eaLnBrk="1" hangingPunct="1">
              <a:lnSpc>
                <a:spcPct val="90000"/>
              </a:lnSpc>
              <a:buFont typeface="Wingdings" pitchFamily="2" charset="2"/>
              <a:buNone/>
            </a:pPr>
            <a:endParaRPr lang="en-US" altLang="ja-JP" sz="2800" b="1" dirty="0">
              <a:solidFill>
                <a:schemeClr val="bg1">
                  <a:lumMod val="85000"/>
                </a:schemeClr>
              </a:solidFill>
              <a:latin typeface="ＭＳ ゴシック" pitchFamily="49" charset="-128"/>
              <a:ea typeface="ＭＳ ゴシック" pitchFamily="49" charset="-128"/>
            </a:endParaRPr>
          </a:p>
          <a:p>
            <a:pPr eaLnBrk="1" hangingPunct="1">
              <a:lnSpc>
                <a:spcPct val="90000"/>
              </a:lnSpc>
              <a:buFont typeface="Wingdings" pitchFamily="2" charset="2"/>
              <a:buNone/>
            </a:pPr>
            <a:r>
              <a:rPr lang="en-US" altLang="ja-JP" sz="2800" b="1" dirty="0">
                <a:solidFill>
                  <a:schemeClr val="bg1">
                    <a:lumMod val="85000"/>
                  </a:schemeClr>
                </a:solidFill>
                <a:latin typeface="ＭＳ ゴシック" pitchFamily="49" charset="-128"/>
                <a:ea typeface="ＭＳ ゴシック" pitchFamily="49" charset="-128"/>
              </a:rPr>
              <a:t>3.</a:t>
            </a:r>
            <a:r>
              <a:rPr lang="ja-JP" altLang="en-US" sz="2800" b="1" dirty="0">
                <a:solidFill>
                  <a:schemeClr val="bg1">
                    <a:lumMod val="85000"/>
                  </a:schemeClr>
                </a:solidFill>
                <a:latin typeface="ＭＳ ゴシック" pitchFamily="49" charset="-128"/>
                <a:ea typeface="ＭＳ ゴシック" pitchFamily="49" charset="-128"/>
              </a:rPr>
              <a:t>若手職員への対応</a:t>
            </a:r>
            <a:endParaRPr lang="en-US" altLang="ja-JP" sz="2800" b="1" dirty="0">
              <a:solidFill>
                <a:schemeClr val="bg1">
                  <a:lumMod val="85000"/>
                </a:schemeClr>
              </a:solidFill>
              <a:latin typeface="ＭＳ ゴシック" pitchFamily="49" charset="-128"/>
              <a:ea typeface="ＭＳ ゴシック" pitchFamily="49" charset="-128"/>
            </a:endParaRPr>
          </a:p>
          <a:p>
            <a:pPr eaLnBrk="1" hangingPunct="1">
              <a:lnSpc>
                <a:spcPct val="90000"/>
              </a:lnSpc>
              <a:buFont typeface="Wingdings" pitchFamily="2" charset="2"/>
              <a:buNone/>
            </a:pPr>
            <a:endParaRPr lang="en-US" altLang="ja-JP" sz="2800" b="1" dirty="0">
              <a:solidFill>
                <a:schemeClr val="bg1">
                  <a:lumMod val="85000"/>
                </a:schemeClr>
              </a:solidFill>
              <a:latin typeface="ＭＳ ゴシック" pitchFamily="49" charset="-128"/>
              <a:ea typeface="ＭＳ ゴシック" pitchFamily="49" charset="-128"/>
            </a:endParaRPr>
          </a:p>
          <a:p>
            <a:pPr eaLnBrk="1" hangingPunct="1">
              <a:lnSpc>
                <a:spcPct val="90000"/>
              </a:lnSpc>
              <a:buFont typeface="Wingdings" pitchFamily="2" charset="2"/>
              <a:buNone/>
            </a:pPr>
            <a:r>
              <a:rPr lang="en-US" altLang="ja-JP" sz="2800" b="1" dirty="0">
                <a:solidFill>
                  <a:schemeClr val="bg1">
                    <a:lumMod val="85000"/>
                  </a:schemeClr>
                </a:solidFill>
                <a:latin typeface="ＭＳ ゴシック" pitchFamily="49" charset="-128"/>
                <a:ea typeface="ＭＳ ゴシック" pitchFamily="49" charset="-128"/>
              </a:rPr>
              <a:t>4.</a:t>
            </a:r>
            <a:r>
              <a:rPr lang="ja-JP" altLang="en-US" sz="2800" b="1" dirty="0">
                <a:solidFill>
                  <a:schemeClr val="bg1">
                    <a:lumMod val="85000"/>
                  </a:schemeClr>
                </a:solidFill>
                <a:latin typeface="ＭＳ ゴシック" pitchFamily="49" charset="-128"/>
                <a:ea typeface="ＭＳ ゴシック" pitchFamily="49" charset="-128"/>
              </a:rPr>
              <a:t>ロールプレイ　～メンタル不調者への対応～</a:t>
            </a:r>
            <a:endParaRPr lang="en-US" altLang="ja-JP" sz="2800" b="1" dirty="0">
              <a:solidFill>
                <a:schemeClr val="bg1">
                  <a:lumMod val="85000"/>
                </a:schemeClr>
              </a:solidFill>
              <a:latin typeface="ＭＳ ゴシック" pitchFamily="49" charset="-128"/>
              <a:ea typeface="ＭＳ ゴシック" pitchFamily="49" charset="-128"/>
            </a:endParaRPr>
          </a:p>
          <a:p>
            <a:pPr eaLnBrk="1" hangingPunct="1">
              <a:lnSpc>
                <a:spcPct val="90000"/>
              </a:lnSpc>
              <a:buFont typeface="Wingdings" pitchFamily="2" charset="2"/>
              <a:buNone/>
            </a:pPr>
            <a:endParaRPr lang="en-US" altLang="ja-JP" sz="2800" b="1" dirty="0">
              <a:solidFill>
                <a:schemeClr val="bg1">
                  <a:lumMod val="85000"/>
                </a:schemeClr>
              </a:solidFill>
              <a:latin typeface="ＭＳ ゴシック" pitchFamily="49" charset="-128"/>
              <a:ea typeface="ＭＳ ゴシック" pitchFamily="49" charset="-128"/>
            </a:endParaRPr>
          </a:p>
          <a:p>
            <a:pPr eaLnBrk="1" hangingPunct="1">
              <a:lnSpc>
                <a:spcPct val="90000"/>
              </a:lnSpc>
              <a:buFont typeface="Wingdings" pitchFamily="2" charset="2"/>
              <a:buNone/>
            </a:pPr>
            <a:r>
              <a:rPr lang="en-US" altLang="ja-JP" sz="2800" b="1" dirty="0">
                <a:solidFill>
                  <a:schemeClr val="bg1">
                    <a:lumMod val="85000"/>
                  </a:schemeClr>
                </a:solidFill>
                <a:latin typeface="ＭＳ ゴシック" pitchFamily="49" charset="-128"/>
                <a:ea typeface="ＭＳ ゴシック" pitchFamily="49" charset="-128"/>
              </a:rPr>
              <a:t>5.</a:t>
            </a:r>
            <a:r>
              <a:rPr lang="ja-JP" altLang="en-US" sz="2800" b="1" dirty="0">
                <a:solidFill>
                  <a:schemeClr val="bg1">
                    <a:lumMod val="85000"/>
                  </a:schemeClr>
                </a:solidFill>
                <a:latin typeface="ＭＳ ゴシック" pitchFamily="49" charset="-128"/>
                <a:ea typeface="ＭＳ ゴシック" pitchFamily="49" charset="-128"/>
              </a:rPr>
              <a:t>休職・復職の支援</a:t>
            </a:r>
            <a:endParaRPr lang="en-US" altLang="ja-JP" sz="2800" b="1" dirty="0">
              <a:solidFill>
                <a:schemeClr val="bg1">
                  <a:lumMod val="85000"/>
                </a:schemeClr>
              </a:solidFill>
              <a:latin typeface="ＭＳ ゴシック" pitchFamily="49" charset="-128"/>
              <a:ea typeface="ＭＳ ゴシック" pitchFamily="49" charset="-128"/>
            </a:endParaRPr>
          </a:p>
          <a:p>
            <a:pPr eaLnBrk="1" hangingPunct="1">
              <a:lnSpc>
                <a:spcPct val="90000"/>
              </a:lnSpc>
              <a:buFont typeface="Wingdings" pitchFamily="2" charset="2"/>
              <a:buNone/>
            </a:pPr>
            <a:endParaRPr lang="en-US" altLang="ja-JP" sz="2800" b="1" dirty="0">
              <a:solidFill>
                <a:schemeClr val="bg1">
                  <a:lumMod val="85000"/>
                </a:schemeClr>
              </a:solidFill>
              <a:latin typeface="ＭＳ ゴシック" pitchFamily="49" charset="-128"/>
              <a:ea typeface="ＭＳ ゴシック" pitchFamily="49" charset="-128"/>
            </a:endParaRPr>
          </a:p>
          <a:p>
            <a:pPr eaLnBrk="1" hangingPunct="1">
              <a:lnSpc>
                <a:spcPct val="90000"/>
              </a:lnSpc>
              <a:buFont typeface="Wingdings" pitchFamily="2" charset="2"/>
              <a:buNone/>
            </a:pPr>
            <a:endParaRPr lang="en-US" altLang="ja-JP" sz="2800" b="1" dirty="0">
              <a:solidFill>
                <a:schemeClr val="bg1">
                  <a:lumMod val="85000"/>
                </a:schemeClr>
              </a:solidFill>
              <a:latin typeface="ＭＳ ゴシック" pitchFamily="49" charset="-128"/>
              <a:ea typeface="ＭＳ ゴシック" pitchFamily="49" charset="-128"/>
            </a:endParaRPr>
          </a:p>
          <a:p>
            <a:pPr eaLnBrk="1" hangingPunct="1">
              <a:lnSpc>
                <a:spcPct val="90000"/>
              </a:lnSpc>
              <a:buFont typeface="Wingdings" pitchFamily="2" charset="2"/>
              <a:buNone/>
            </a:pPr>
            <a:endParaRPr lang="ja-JP" altLang="en-US" sz="2800" b="1" dirty="0">
              <a:latin typeface="ＭＳ ゴシック" pitchFamily="49" charset="-128"/>
              <a:ea typeface="ＭＳ ゴシック" pitchFamily="49" charset="-128"/>
            </a:endParaRPr>
          </a:p>
          <a:p>
            <a:pPr eaLnBrk="1" hangingPunct="1">
              <a:buFont typeface="Wingdings 2" pitchFamily="18" charset="2"/>
              <a:buNone/>
            </a:pPr>
            <a:endParaRPr lang="ja-JP" altLang="en-US" dirty="0"/>
          </a:p>
        </p:txBody>
      </p:sp>
      <p:sp>
        <p:nvSpPr>
          <p:cNvPr id="2" name="スライド番号プレースホルダー 1"/>
          <p:cNvSpPr>
            <a:spLocks noGrp="1"/>
          </p:cNvSpPr>
          <p:nvPr>
            <p:ph type="sldNum" sz="quarter" idx="12"/>
          </p:nvPr>
        </p:nvSpPr>
        <p:spPr/>
        <p:txBody>
          <a:bodyPr/>
          <a:lstStyle/>
          <a:p>
            <a:pPr>
              <a:defRPr/>
            </a:pPr>
            <a:fld id="{042ECF85-0ED1-44D1-8F6B-8BA3DE24F3EC}" type="slidenum">
              <a:rPr lang="en-US" altLang="ja-JP" sz="2000" smtClean="0"/>
              <a:pPr>
                <a:defRPr/>
              </a:pPr>
              <a:t>16</a:t>
            </a:fld>
            <a:endParaRPr lang="en-US" altLang="ja-JP" sz="2000"/>
          </a:p>
        </p:txBody>
      </p:sp>
      <p:pic>
        <p:nvPicPr>
          <p:cNvPr id="65540" name="図 3" descr="HL11_01.JPG"/>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9439820" y="4681835"/>
            <a:ext cx="1665288" cy="1595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5129825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スライド番号プレースホルダー 3"/>
          <p:cNvSpPr>
            <a:spLocks noGrp="1"/>
          </p:cNvSpPr>
          <p:nvPr>
            <p:ph type="sldNum" sz="quarter" idx="12"/>
          </p:nvPr>
        </p:nvSpPr>
        <p:spPr/>
        <p:txBody>
          <a:bodyPr/>
          <a:lstStyle/>
          <a:p>
            <a:pPr>
              <a:defRPr/>
            </a:pPr>
            <a:fld id="{042ECF85-0ED1-44D1-8F6B-8BA3DE24F3EC}" type="slidenum">
              <a:rPr lang="en-US" altLang="ja-JP" sz="2000" smtClean="0"/>
              <a:pPr>
                <a:defRPr/>
              </a:pPr>
              <a:t>17</a:t>
            </a:fld>
            <a:endParaRPr lang="en-US" altLang="ja-JP" sz="2000"/>
          </a:p>
        </p:txBody>
      </p:sp>
      <p:sp>
        <p:nvSpPr>
          <p:cNvPr id="2" name="AutoShape 2" descr="ã¯ãªãã¯ããã¨æ°ããã¦ã£ã³ãã¦ã§éãã¾ã"/>
          <p:cNvSpPr>
            <a:spLocks noChangeAspect="1" noChangeArrowheads="1"/>
          </p:cNvSpPr>
          <p:nvPr/>
        </p:nvSpPr>
        <p:spPr bwMode="auto">
          <a:xfrm>
            <a:off x="1679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6" name="テキスト ボックス 5"/>
          <p:cNvSpPr txBox="1"/>
          <p:nvPr/>
        </p:nvSpPr>
        <p:spPr>
          <a:xfrm>
            <a:off x="2783632" y="60287"/>
            <a:ext cx="7571303" cy="646331"/>
          </a:xfrm>
          <a:prstGeom prst="rect">
            <a:avLst/>
          </a:prstGeom>
          <a:noFill/>
        </p:spPr>
        <p:txBody>
          <a:bodyPr wrap="none" rtlCol="0">
            <a:spAutoFit/>
          </a:bodyPr>
          <a:lstStyle/>
          <a:p>
            <a:r>
              <a:rPr lang="ja-JP" altLang="en-US" sz="3600" b="1" dirty="0">
                <a:latin typeface="メイリオ" panose="020B0604030504040204" pitchFamily="50" charset="-128"/>
                <a:ea typeface="メイリオ" panose="020B0604030504040204" pitchFamily="50" charset="-128"/>
              </a:rPr>
              <a:t>いじめ・嫌がらせに関する相談件数</a:t>
            </a:r>
          </a:p>
        </p:txBody>
      </p:sp>
      <p:sp>
        <p:nvSpPr>
          <p:cNvPr id="3" name="テキスト ボックス 2">
            <a:extLst>
              <a:ext uri="{FF2B5EF4-FFF2-40B4-BE49-F238E27FC236}">
                <a16:creationId xmlns:a16="http://schemas.microsoft.com/office/drawing/2014/main" id="{6C2E1F82-C52C-5970-6ED5-0AF7C8448701}"/>
              </a:ext>
            </a:extLst>
          </p:cNvPr>
          <p:cNvSpPr txBox="1"/>
          <p:nvPr/>
        </p:nvSpPr>
        <p:spPr>
          <a:xfrm>
            <a:off x="1571470" y="861017"/>
            <a:ext cx="646331" cy="369332"/>
          </a:xfrm>
          <a:prstGeom prst="rect">
            <a:avLst/>
          </a:prstGeom>
          <a:noFill/>
        </p:spPr>
        <p:txBody>
          <a:bodyPr wrap="none" rtlCol="0">
            <a:spAutoFit/>
          </a:bodyPr>
          <a:lstStyle/>
          <a:p>
            <a:r>
              <a:rPr kumimoji="1" lang="ja-JP" altLang="en-US" dirty="0"/>
              <a:t>（件）</a:t>
            </a:r>
          </a:p>
        </p:txBody>
      </p:sp>
      <p:pic>
        <p:nvPicPr>
          <p:cNvPr id="2050" name="Picture 2">
            <a:extLst>
              <a:ext uri="{FF2B5EF4-FFF2-40B4-BE49-F238E27FC236}">
                <a16:creationId xmlns:a16="http://schemas.microsoft.com/office/drawing/2014/main" id="{4E799EC2-6DF0-8C5E-68CF-CCA18E7DFEF6}"/>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12624" b="7526"/>
          <a:stretch/>
        </p:blipFill>
        <p:spPr bwMode="auto">
          <a:xfrm>
            <a:off x="2241466" y="861017"/>
            <a:ext cx="8464145" cy="5811010"/>
          </a:xfrm>
          <a:prstGeom prst="rect">
            <a:avLst/>
          </a:prstGeom>
          <a:noFill/>
          <a:extLst>
            <a:ext uri="{909E8E84-426E-40DD-AFC4-6F175D3DCCD1}">
              <a14:hiddenFill xmlns:a14="http://schemas.microsoft.com/office/drawing/2010/main">
                <a:solidFill>
                  <a:srgbClr val="FFFFFF"/>
                </a:solidFill>
              </a14:hiddenFill>
            </a:ext>
          </a:extLst>
        </p:spPr>
      </p:pic>
      <p:sp>
        <p:nvSpPr>
          <p:cNvPr id="7" name="正方形/長方形 6"/>
          <p:cNvSpPr/>
          <p:nvPr/>
        </p:nvSpPr>
        <p:spPr>
          <a:xfrm>
            <a:off x="9552384" y="6426353"/>
            <a:ext cx="2045753" cy="369332"/>
          </a:xfrm>
          <a:prstGeom prst="rect">
            <a:avLst/>
          </a:prstGeom>
        </p:spPr>
        <p:txBody>
          <a:bodyPr wrap="none">
            <a:spAutoFit/>
          </a:bodyPr>
          <a:lstStyle/>
          <a:p>
            <a:r>
              <a:rPr lang="ja-JP" altLang="en-US" b="1" dirty="0">
                <a:solidFill>
                  <a:srgbClr val="333333"/>
                </a:solidFill>
                <a:latin typeface="Lato"/>
              </a:rPr>
              <a:t>（都道府県労働局）</a:t>
            </a:r>
            <a:endParaRPr lang="ja-JP" altLang="en-US" dirty="0"/>
          </a:p>
        </p:txBody>
      </p:sp>
    </p:spTree>
    <p:extLst>
      <p:ext uri="{BB962C8B-B14F-4D97-AF65-F5344CB8AC3E}">
        <p14:creationId xmlns:p14="http://schemas.microsoft.com/office/powerpoint/2010/main" val="315607530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テキスト ボックス 2">
            <a:extLst>
              <a:ext uri="{FF2B5EF4-FFF2-40B4-BE49-F238E27FC236}">
                <a16:creationId xmlns:a16="http://schemas.microsoft.com/office/drawing/2014/main" id="{C8F962C6-EC64-F171-7B87-52CEBB440AAA}"/>
              </a:ext>
            </a:extLst>
          </p:cNvPr>
          <p:cNvSpPr txBox="1"/>
          <p:nvPr/>
        </p:nvSpPr>
        <p:spPr>
          <a:xfrm>
            <a:off x="1559496" y="60768"/>
            <a:ext cx="9439656" cy="646331"/>
          </a:xfrm>
          <a:prstGeom prst="rect">
            <a:avLst/>
          </a:prstGeom>
          <a:noFill/>
        </p:spPr>
        <p:txBody>
          <a:bodyPr wrap="square">
            <a:spAutoFit/>
          </a:bodyPr>
          <a:lstStyle/>
          <a:p>
            <a:r>
              <a:rPr lang="ja-JP" altLang="en-US" sz="3600" b="1" dirty="0">
                <a:latin typeface="メイリオ" panose="020B0604030504040204" pitchFamily="50" charset="-128"/>
                <a:ea typeface="メイリオ" panose="020B0604030504040204" pitchFamily="50" charset="-128"/>
              </a:rPr>
              <a:t>精神障害の理由別支給決定件数（複数回答）</a:t>
            </a:r>
          </a:p>
        </p:txBody>
      </p:sp>
      <p:sp>
        <p:nvSpPr>
          <p:cNvPr id="4" name="テキスト ボックス 3">
            <a:extLst>
              <a:ext uri="{FF2B5EF4-FFF2-40B4-BE49-F238E27FC236}">
                <a16:creationId xmlns:a16="http://schemas.microsoft.com/office/drawing/2014/main" id="{ABF98EA3-7056-FD83-66B4-D0A5A2A13B57}"/>
              </a:ext>
            </a:extLst>
          </p:cNvPr>
          <p:cNvSpPr txBox="1"/>
          <p:nvPr/>
        </p:nvSpPr>
        <p:spPr>
          <a:xfrm>
            <a:off x="7608168" y="6444786"/>
            <a:ext cx="4950905" cy="276999"/>
          </a:xfrm>
          <a:prstGeom prst="rect">
            <a:avLst/>
          </a:prstGeom>
          <a:noFill/>
        </p:spPr>
        <p:txBody>
          <a:bodyPr wrap="square">
            <a:spAutoFit/>
          </a:bodyPr>
          <a:lstStyle/>
          <a:p>
            <a:r>
              <a:rPr lang="ja-JP" altLang="en-US" sz="1200" b="1" i="0" dirty="0">
                <a:solidFill>
                  <a:srgbClr val="2E3136"/>
                </a:solidFill>
                <a:effectLst/>
                <a:latin typeface="ヒラギノ角ゴ Pro W3"/>
              </a:rPr>
              <a:t>（令和２年　厚生労働省精神障害に関する事案の労災補償状況）</a:t>
            </a:r>
            <a:endParaRPr lang="ja-JP" altLang="en-US" sz="1200" b="1" dirty="0"/>
          </a:p>
        </p:txBody>
      </p:sp>
      <p:sp>
        <p:nvSpPr>
          <p:cNvPr id="5" name="四角形: 角を丸くする 4">
            <a:extLst>
              <a:ext uri="{FF2B5EF4-FFF2-40B4-BE49-F238E27FC236}">
                <a16:creationId xmlns:a16="http://schemas.microsoft.com/office/drawing/2014/main" id="{EC71EB7A-7AAD-76BC-427D-8C21C91C8580}"/>
              </a:ext>
            </a:extLst>
          </p:cNvPr>
          <p:cNvSpPr/>
          <p:nvPr/>
        </p:nvSpPr>
        <p:spPr>
          <a:xfrm>
            <a:off x="1775520" y="976926"/>
            <a:ext cx="3024336" cy="5260385"/>
          </a:xfrm>
          <a:prstGeom prst="roundRect">
            <a:avLst/>
          </a:prstGeom>
          <a:solidFill>
            <a:srgbClr val="FFFF00">
              <a:alpha val="50196"/>
            </a:srgbClr>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 name="四角形: 角を丸くする 5">
            <a:extLst>
              <a:ext uri="{FF2B5EF4-FFF2-40B4-BE49-F238E27FC236}">
                <a16:creationId xmlns:a16="http://schemas.microsoft.com/office/drawing/2014/main" id="{2637CE0E-DE56-EE81-65B8-00952976C48A}"/>
              </a:ext>
            </a:extLst>
          </p:cNvPr>
          <p:cNvSpPr/>
          <p:nvPr/>
        </p:nvSpPr>
        <p:spPr>
          <a:xfrm>
            <a:off x="7100129" y="997465"/>
            <a:ext cx="1985324" cy="5239845"/>
          </a:xfrm>
          <a:prstGeom prst="roundRect">
            <a:avLst/>
          </a:prstGeom>
          <a:solidFill>
            <a:srgbClr val="FFFF00">
              <a:alpha val="50196"/>
            </a:srgbClr>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aphicFrame>
        <p:nvGraphicFramePr>
          <p:cNvPr id="2" name="グラフ 1">
            <a:extLst>
              <a:ext uri="{FF2B5EF4-FFF2-40B4-BE49-F238E27FC236}">
                <a16:creationId xmlns:a16="http://schemas.microsoft.com/office/drawing/2014/main" id="{39BD3A0C-E659-F9D8-A7BD-D4087831FF45}"/>
              </a:ext>
            </a:extLst>
          </p:cNvPr>
          <p:cNvGraphicFramePr>
            <a:graphicFrameLocks/>
          </p:cNvGraphicFramePr>
          <p:nvPr/>
        </p:nvGraphicFramePr>
        <p:xfrm>
          <a:off x="1127448" y="1191847"/>
          <a:ext cx="9577064" cy="5407508"/>
        </p:xfrm>
        <a:graphic>
          <a:graphicData uri="http://schemas.openxmlformats.org/drawingml/2006/chart">
            <c:chart xmlns:c="http://schemas.openxmlformats.org/drawingml/2006/chart" xmlns:r="http://schemas.openxmlformats.org/officeDocument/2006/relationships" r:id="rId3"/>
          </a:graphicData>
        </a:graphic>
      </p:graphicFrame>
      <p:sp>
        <p:nvSpPr>
          <p:cNvPr id="11" name="スライド番号プレースホルダー 10">
            <a:extLst>
              <a:ext uri="{FF2B5EF4-FFF2-40B4-BE49-F238E27FC236}">
                <a16:creationId xmlns:a16="http://schemas.microsoft.com/office/drawing/2014/main" id="{31A1E88E-DB8C-FC3C-A275-33B78D9C48C5}"/>
              </a:ext>
            </a:extLst>
          </p:cNvPr>
          <p:cNvSpPr>
            <a:spLocks noGrp="1"/>
          </p:cNvSpPr>
          <p:nvPr>
            <p:ph type="sldNum" sz="quarter" idx="12"/>
          </p:nvPr>
        </p:nvSpPr>
        <p:spPr/>
        <p:txBody>
          <a:bodyPr/>
          <a:lstStyle/>
          <a:p>
            <a:pPr>
              <a:defRPr/>
            </a:pPr>
            <a:fld id="{92C44189-61D3-4A1C-9B77-13B64AE97E11}" type="slidenum">
              <a:rPr lang="en-US" altLang="ja-JP" sz="2000" smtClean="0"/>
              <a:pPr>
                <a:defRPr/>
              </a:pPr>
              <a:t>18</a:t>
            </a:fld>
            <a:endParaRPr lang="en-US" altLang="ja-JP" sz="2000"/>
          </a:p>
        </p:txBody>
      </p:sp>
      <p:sp>
        <p:nvSpPr>
          <p:cNvPr id="7" name="テキスト ボックス 6">
            <a:extLst>
              <a:ext uri="{FF2B5EF4-FFF2-40B4-BE49-F238E27FC236}">
                <a16:creationId xmlns:a16="http://schemas.microsoft.com/office/drawing/2014/main" id="{41FE6B10-9F3A-BDBA-F710-DC3AD47EF954}"/>
              </a:ext>
            </a:extLst>
          </p:cNvPr>
          <p:cNvSpPr txBox="1"/>
          <p:nvPr/>
        </p:nvSpPr>
        <p:spPr>
          <a:xfrm>
            <a:off x="1206064" y="868681"/>
            <a:ext cx="490840" cy="646331"/>
          </a:xfrm>
          <a:prstGeom prst="rect">
            <a:avLst/>
          </a:prstGeom>
          <a:noFill/>
        </p:spPr>
        <p:txBody>
          <a:bodyPr wrap="none" rtlCol="0">
            <a:spAutoFit/>
          </a:bodyPr>
          <a:lstStyle/>
          <a:p>
            <a:r>
              <a:rPr kumimoji="1" lang="en-US" altLang="ja-JP" dirty="0"/>
              <a:t>(%)</a:t>
            </a:r>
          </a:p>
          <a:p>
            <a:endParaRPr kumimoji="1" lang="ja-JP" altLang="en-US" dirty="0"/>
          </a:p>
        </p:txBody>
      </p:sp>
    </p:spTree>
    <p:extLst>
      <p:ext uri="{BB962C8B-B14F-4D97-AF65-F5344CB8AC3E}">
        <p14:creationId xmlns:p14="http://schemas.microsoft.com/office/powerpoint/2010/main" val="27568843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図 7">
            <a:extLst>
              <a:ext uri="{FF2B5EF4-FFF2-40B4-BE49-F238E27FC236}">
                <a16:creationId xmlns:a16="http://schemas.microsoft.com/office/drawing/2014/main" id="{68B48FB2-0975-CDCF-62E1-2075C6DCF6C4}"/>
              </a:ext>
            </a:extLst>
          </p:cNvPr>
          <p:cNvPicPr>
            <a:picLocks noChangeAspect="1"/>
          </p:cNvPicPr>
          <p:nvPr/>
        </p:nvPicPr>
        <p:blipFill>
          <a:blip r:embed="rId3"/>
          <a:stretch>
            <a:fillRect/>
          </a:stretch>
        </p:blipFill>
        <p:spPr>
          <a:xfrm>
            <a:off x="1258952" y="972119"/>
            <a:ext cx="8454329" cy="5524500"/>
          </a:xfrm>
          <a:prstGeom prst="rect">
            <a:avLst/>
          </a:prstGeom>
        </p:spPr>
      </p:pic>
      <p:sp>
        <p:nvSpPr>
          <p:cNvPr id="54274" name="スライド番号プレースホルダ 3"/>
          <p:cNvSpPr txBox="1">
            <a:spLocks noGrp="1" noChangeArrowheads="1"/>
          </p:cNvSpPr>
          <p:nvPr/>
        </p:nvSpPr>
        <p:spPr bwMode="auto">
          <a:xfrm>
            <a:off x="9144000" y="19051"/>
            <a:ext cx="1066800" cy="328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spcBef>
                <a:spcPct val="20000"/>
              </a:spcBef>
              <a:buChar char="•"/>
              <a:defRPr sz="3200">
                <a:solidFill>
                  <a:schemeClr val="tx1"/>
                </a:solidFill>
                <a:latin typeface="Arial" charset="0"/>
                <a:ea typeface="ＭＳ Ｐゴシック" charset="-128"/>
              </a:defRPr>
            </a:lvl1pPr>
            <a:lvl2pPr marL="742950" indent="-285750" eaLnBrk="0" hangingPunct="0">
              <a:spcBef>
                <a:spcPct val="20000"/>
              </a:spcBef>
              <a:buChar char="–"/>
              <a:defRPr sz="2800">
                <a:solidFill>
                  <a:schemeClr val="tx1"/>
                </a:solidFill>
                <a:latin typeface="Arial" charset="0"/>
                <a:ea typeface="ＭＳ Ｐゴシック" charset="-128"/>
              </a:defRPr>
            </a:lvl2pPr>
            <a:lvl3pPr marL="1143000" indent="-228600" eaLnBrk="0" hangingPunct="0">
              <a:spcBef>
                <a:spcPct val="20000"/>
              </a:spcBef>
              <a:buChar char="•"/>
              <a:defRPr sz="2400">
                <a:solidFill>
                  <a:schemeClr val="tx1"/>
                </a:solidFill>
                <a:latin typeface="Arial" charset="0"/>
                <a:ea typeface="ＭＳ Ｐゴシック" charset="-128"/>
              </a:defRPr>
            </a:lvl3pPr>
            <a:lvl4pPr marL="1600200" indent="-228600" eaLnBrk="0" hangingPunct="0">
              <a:spcBef>
                <a:spcPct val="20000"/>
              </a:spcBef>
              <a:buChar char="–"/>
              <a:defRPr sz="2000">
                <a:solidFill>
                  <a:schemeClr val="tx1"/>
                </a:solidFill>
                <a:latin typeface="Arial" charset="0"/>
                <a:ea typeface="ＭＳ Ｐゴシック" charset="-128"/>
              </a:defRPr>
            </a:lvl4pPr>
            <a:lvl5pPr marL="2057400" indent="-228600" eaLnBrk="0" hangingPunct="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eaLnBrk="1" hangingPunct="1">
              <a:spcBef>
                <a:spcPct val="0"/>
              </a:spcBef>
              <a:buNone/>
            </a:pPr>
            <a:fld id="{F66C2B11-EABC-42F1-AA64-62DBEB32BC45}" type="slidenum">
              <a:rPr lang="ja-JP" altLang="en-US" sz="1400" b="1">
                <a:solidFill>
                  <a:srgbClr val="FFFFFF"/>
                </a:solidFill>
                <a:latin typeface="Verdana" pitchFamily="34" charset="0"/>
              </a:rPr>
              <a:pPr eaLnBrk="1" hangingPunct="1">
                <a:spcBef>
                  <a:spcPct val="0"/>
                </a:spcBef>
                <a:buNone/>
              </a:pPr>
              <a:t>19</a:t>
            </a:fld>
            <a:endParaRPr lang="en-US" altLang="ja-JP" sz="1400" b="1">
              <a:solidFill>
                <a:srgbClr val="FFFFFF"/>
              </a:solidFill>
              <a:latin typeface="Verdana" pitchFamily="34" charset="0"/>
            </a:endParaRPr>
          </a:p>
        </p:txBody>
      </p:sp>
      <p:sp>
        <p:nvSpPr>
          <p:cNvPr id="54276" name="Rectangle 4"/>
          <p:cNvSpPr>
            <a:spLocks noGrp="1" noChangeArrowheads="1"/>
          </p:cNvSpPr>
          <p:nvPr/>
        </p:nvSpPr>
        <p:spPr bwMode="auto">
          <a:xfrm>
            <a:off x="1775520" y="-13687"/>
            <a:ext cx="9267349" cy="8794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lvl1pPr eaLnBrk="0" hangingPunct="0">
              <a:spcBef>
                <a:spcPct val="20000"/>
              </a:spcBef>
              <a:buChar char="•"/>
              <a:defRPr sz="3200">
                <a:solidFill>
                  <a:schemeClr val="tx1"/>
                </a:solidFill>
                <a:latin typeface="Arial" charset="0"/>
                <a:ea typeface="ＭＳ Ｐゴシック" charset="-128"/>
              </a:defRPr>
            </a:lvl1pPr>
            <a:lvl2pPr marL="742950" indent="-285750" eaLnBrk="0" hangingPunct="0">
              <a:spcBef>
                <a:spcPct val="20000"/>
              </a:spcBef>
              <a:buChar char="–"/>
              <a:defRPr sz="2800">
                <a:solidFill>
                  <a:schemeClr val="tx1"/>
                </a:solidFill>
                <a:latin typeface="Arial" charset="0"/>
                <a:ea typeface="ＭＳ Ｐゴシック" charset="-128"/>
              </a:defRPr>
            </a:lvl2pPr>
            <a:lvl3pPr marL="1143000" indent="-228600" eaLnBrk="0" hangingPunct="0">
              <a:spcBef>
                <a:spcPct val="20000"/>
              </a:spcBef>
              <a:buChar char="•"/>
              <a:defRPr sz="2400">
                <a:solidFill>
                  <a:schemeClr val="tx1"/>
                </a:solidFill>
                <a:latin typeface="Arial" charset="0"/>
                <a:ea typeface="ＭＳ Ｐゴシック" charset="-128"/>
              </a:defRPr>
            </a:lvl3pPr>
            <a:lvl4pPr marL="1600200" indent="-228600" eaLnBrk="0" hangingPunct="0">
              <a:spcBef>
                <a:spcPct val="20000"/>
              </a:spcBef>
              <a:buChar char="–"/>
              <a:defRPr sz="2000">
                <a:solidFill>
                  <a:schemeClr val="tx1"/>
                </a:solidFill>
                <a:latin typeface="Arial" charset="0"/>
                <a:ea typeface="ＭＳ Ｐゴシック" charset="-128"/>
              </a:defRPr>
            </a:lvl4pPr>
            <a:lvl5pPr marL="2057400" indent="-228600" eaLnBrk="0" hangingPunct="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eaLnBrk="1" hangingPunct="1">
              <a:spcBef>
                <a:spcPct val="0"/>
              </a:spcBef>
              <a:buNone/>
            </a:pPr>
            <a:r>
              <a:rPr lang="ja-JP" altLang="en-US" sz="3600" b="1" dirty="0">
                <a:latin typeface="メイリオ" panose="020B0604030504040204" pitchFamily="50" charset="-128"/>
                <a:ea typeface="メイリオ" panose="020B0604030504040204" pitchFamily="50" charset="-128"/>
              </a:rPr>
              <a:t>過去 </a:t>
            </a:r>
            <a:r>
              <a:rPr lang="en-US" altLang="ja-JP" sz="3600" b="1" dirty="0">
                <a:latin typeface="メイリオ" panose="020B0604030504040204" pitchFamily="50" charset="-128"/>
                <a:ea typeface="メイリオ" panose="020B0604030504040204" pitchFamily="50" charset="-128"/>
              </a:rPr>
              <a:t>3 </a:t>
            </a:r>
            <a:r>
              <a:rPr lang="ja-JP" altLang="en-US" sz="3600" b="1" dirty="0">
                <a:latin typeface="メイリオ" panose="020B0604030504040204" pitchFamily="50" charset="-128"/>
                <a:ea typeface="メイリオ" panose="020B0604030504040204" pitchFamily="50" charset="-128"/>
              </a:rPr>
              <a:t>年間のハラスメント該当件数の傾向</a:t>
            </a:r>
          </a:p>
        </p:txBody>
      </p:sp>
      <p:sp>
        <p:nvSpPr>
          <p:cNvPr id="2" name="スライド番号プレースホルダー 1"/>
          <p:cNvSpPr>
            <a:spLocks noGrp="1"/>
          </p:cNvSpPr>
          <p:nvPr>
            <p:ph type="sldNum" sz="quarter" idx="12"/>
          </p:nvPr>
        </p:nvSpPr>
        <p:spPr/>
        <p:txBody>
          <a:bodyPr/>
          <a:lstStyle/>
          <a:p>
            <a:fld id="{8BA52C09-F7DF-435C-A7C8-6135C9637C9F}" type="slidenum">
              <a:rPr lang="ja-JP" altLang="en-US" sz="2000" smtClean="0"/>
              <a:pPr/>
              <a:t>19</a:t>
            </a:fld>
            <a:endParaRPr lang="ja-JP" altLang="en-US" sz="2000" dirty="0"/>
          </a:p>
        </p:txBody>
      </p:sp>
      <p:sp>
        <p:nvSpPr>
          <p:cNvPr id="5" name="テキスト ボックス 4"/>
          <p:cNvSpPr txBox="1"/>
          <p:nvPr/>
        </p:nvSpPr>
        <p:spPr>
          <a:xfrm>
            <a:off x="7371355" y="6366023"/>
            <a:ext cx="4559261" cy="369332"/>
          </a:xfrm>
          <a:prstGeom prst="rect">
            <a:avLst/>
          </a:prstGeom>
          <a:noFill/>
        </p:spPr>
        <p:txBody>
          <a:bodyPr wrap="none" rtlCol="0">
            <a:spAutoFit/>
          </a:bodyPr>
          <a:lstStyle/>
          <a:p>
            <a:r>
              <a:rPr lang="ja-JP" altLang="en-US" dirty="0"/>
              <a:t>（令和２年度　厚労省　ハラスメント実態調査）</a:t>
            </a:r>
          </a:p>
        </p:txBody>
      </p:sp>
    </p:spTree>
    <p:extLst>
      <p:ext uri="{BB962C8B-B14F-4D97-AF65-F5344CB8AC3E}">
        <p14:creationId xmlns:p14="http://schemas.microsoft.com/office/powerpoint/2010/main" val="93825781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タイトル 5"/>
          <p:cNvSpPr>
            <a:spLocks noGrp="1"/>
          </p:cNvSpPr>
          <p:nvPr>
            <p:ph type="title"/>
          </p:nvPr>
        </p:nvSpPr>
        <p:spPr>
          <a:xfrm>
            <a:off x="1991544" y="-61885"/>
            <a:ext cx="8229600" cy="1013220"/>
          </a:xfrm>
        </p:spPr>
        <p:txBody>
          <a:bodyPr>
            <a:normAutofit fontScale="90000"/>
          </a:bodyPr>
          <a:lstStyle/>
          <a:p>
            <a:r>
              <a:rPr lang="ja-JP" altLang="en-US" sz="3600" b="1" dirty="0">
                <a:latin typeface="メイリオ" panose="020B0604030504040204" pitchFamily="50" charset="-128"/>
                <a:ea typeface="メイリオ" panose="020B0604030504040204" pitchFamily="50" charset="-128"/>
                <a:cs typeface="メイリオ" panose="020B0604030504040204" pitchFamily="50" charset="-128"/>
              </a:rPr>
              <a:t>法制化で対応が求められるハラスメント</a:t>
            </a:r>
          </a:p>
        </p:txBody>
      </p:sp>
      <p:sp>
        <p:nvSpPr>
          <p:cNvPr id="2" name="スライド番号プレースホルダー 1"/>
          <p:cNvSpPr>
            <a:spLocks noGrp="1"/>
          </p:cNvSpPr>
          <p:nvPr>
            <p:ph type="sldNum" sz="quarter" idx="12"/>
          </p:nvPr>
        </p:nvSpPr>
        <p:spPr/>
        <p:txBody>
          <a:bodyPr/>
          <a:lstStyle/>
          <a:p>
            <a:fld id="{2E42393B-2792-4F32-BF89-4128B454EA6A}" type="slidenum">
              <a:rPr kumimoji="1" lang="ja-JP" altLang="en-US" sz="2000" smtClean="0"/>
              <a:t>20</a:t>
            </a:fld>
            <a:endParaRPr kumimoji="1" lang="ja-JP" altLang="en-US" sz="2000"/>
          </a:p>
        </p:txBody>
      </p:sp>
      <p:sp>
        <p:nvSpPr>
          <p:cNvPr id="3" name="AutoShape 2" descr="「セクハラ　イラスト」の画像検索結果"/>
          <p:cNvSpPr>
            <a:spLocks noChangeAspect="1" noChangeArrowheads="1"/>
          </p:cNvSpPr>
          <p:nvPr/>
        </p:nvSpPr>
        <p:spPr bwMode="auto">
          <a:xfrm>
            <a:off x="1679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ja-JP" altLang="en-US"/>
          </a:p>
        </p:txBody>
      </p:sp>
      <p:grpSp>
        <p:nvGrpSpPr>
          <p:cNvPr id="16" name="グループ化 15"/>
          <p:cNvGrpSpPr/>
          <p:nvPr/>
        </p:nvGrpSpPr>
        <p:grpSpPr>
          <a:xfrm>
            <a:off x="2113591" y="790218"/>
            <a:ext cx="2372960" cy="2692081"/>
            <a:chOff x="973687" y="2190056"/>
            <a:chExt cx="2021796" cy="2136300"/>
          </a:xfrm>
        </p:grpSpPr>
        <p:pic>
          <p:nvPicPr>
            <p:cNvPr id="5" name="Picture 6" descr="http://xn--6cv44py79adga.com/wp-content/uploads/2015/12/%E9%83%A8%E4%B8%8B%E3%81%AB%E8%B2%AC%E4%BB%BB-%E6%8A%BC%E3%81%97%E4%BB%98%E3%81%91-%E3%82%A4%E3%83%A9%E3%82%B9%E3%83%88.png"/>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973687" y="2374648"/>
              <a:ext cx="2021796" cy="1951708"/>
            </a:xfrm>
            <a:prstGeom prst="rect">
              <a:avLst/>
            </a:prstGeom>
            <a:noFill/>
            <a:extLst>
              <a:ext uri="{909E8E84-426E-40DD-AFC4-6F175D3DCCD1}">
                <a14:hiddenFill xmlns:a14="http://schemas.microsoft.com/office/drawing/2010/main">
                  <a:solidFill>
                    <a:srgbClr val="FFFFFF"/>
                  </a:solidFill>
                </a14:hiddenFill>
              </a:ext>
            </a:extLst>
          </p:spPr>
        </p:pic>
        <p:sp>
          <p:nvSpPr>
            <p:cNvPr id="9" name="テキスト ボックス 8"/>
            <p:cNvSpPr txBox="1"/>
            <p:nvPr/>
          </p:nvSpPr>
          <p:spPr>
            <a:xfrm>
              <a:off x="1311966" y="2190056"/>
              <a:ext cx="1146164" cy="366354"/>
            </a:xfrm>
            <a:prstGeom prst="rect">
              <a:avLst/>
            </a:prstGeom>
            <a:noFill/>
          </p:spPr>
          <p:txBody>
            <a:bodyPr wrap="none" rtlCol="0">
              <a:spAutoFit/>
            </a:bodyPr>
            <a:lstStyle/>
            <a:p>
              <a:r>
                <a:rPr lang="ja-JP" altLang="en-US" sz="2400" b="1" dirty="0"/>
                <a:t>パワハラ</a:t>
              </a:r>
            </a:p>
          </p:txBody>
        </p:sp>
      </p:grpSp>
      <p:sp>
        <p:nvSpPr>
          <p:cNvPr id="13" name="正方形/長方形 12"/>
          <p:cNvSpPr/>
          <p:nvPr/>
        </p:nvSpPr>
        <p:spPr>
          <a:xfrm>
            <a:off x="5188983" y="1178530"/>
            <a:ext cx="5235122" cy="1477328"/>
          </a:xfrm>
          <a:prstGeom prst="rect">
            <a:avLst/>
          </a:prstGeom>
        </p:spPr>
        <p:txBody>
          <a:bodyPr wrap="square">
            <a:spAutoFit/>
          </a:bodyPr>
          <a:lstStyle/>
          <a:p>
            <a:r>
              <a:rPr lang="ja-JP" altLang="en-US" dirty="0"/>
              <a:t>職場におけるパワーハラスメントとは</a:t>
            </a:r>
            <a:endParaRPr lang="en-US" altLang="ja-JP" dirty="0"/>
          </a:p>
          <a:p>
            <a:r>
              <a:rPr lang="ja-JP" altLang="en-US" dirty="0"/>
              <a:t> </a:t>
            </a:r>
            <a:endParaRPr lang="en-US" altLang="ja-JP" dirty="0"/>
          </a:p>
          <a:p>
            <a:r>
              <a:rPr lang="ja-JP" altLang="en-US" dirty="0"/>
              <a:t>① 優越的な関係を背景とした言動</a:t>
            </a:r>
            <a:endParaRPr lang="en-US" altLang="ja-JP" dirty="0"/>
          </a:p>
          <a:p>
            <a:r>
              <a:rPr lang="ja-JP" altLang="en-US" dirty="0"/>
              <a:t>② 業務上必要かつ相当な範囲を超えたもの</a:t>
            </a:r>
            <a:endParaRPr lang="en-US" altLang="ja-JP" dirty="0"/>
          </a:p>
          <a:p>
            <a:r>
              <a:rPr lang="ja-JP" altLang="en-US" dirty="0"/>
              <a:t>③ 労働者の就業環境が害されるもの</a:t>
            </a:r>
            <a:endParaRPr lang="en-US" altLang="ja-JP" dirty="0"/>
          </a:p>
        </p:txBody>
      </p:sp>
      <p:grpSp>
        <p:nvGrpSpPr>
          <p:cNvPr id="14" name="グループ化 13"/>
          <p:cNvGrpSpPr/>
          <p:nvPr/>
        </p:nvGrpSpPr>
        <p:grpSpPr>
          <a:xfrm>
            <a:off x="9540554" y="1390587"/>
            <a:ext cx="1015220" cy="1805944"/>
            <a:chOff x="7854681" y="1043508"/>
            <a:chExt cx="1015220" cy="2605090"/>
          </a:xfrm>
        </p:grpSpPr>
        <p:sp>
          <p:nvSpPr>
            <p:cNvPr id="8" name="右中かっこ 7"/>
            <p:cNvSpPr/>
            <p:nvPr/>
          </p:nvSpPr>
          <p:spPr>
            <a:xfrm>
              <a:off x="7854681" y="1502672"/>
              <a:ext cx="432048" cy="1568086"/>
            </a:xfrm>
            <a:prstGeom prst="rightBrace">
              <a:avLst/>
            </a:prstGeom>
            <a:ln w="3810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ja-JP" altLang="en-US"/>
            </a:p>
          </p:txBody>
        </p:sp>
        <p:sp>
          <p:nvSpPr>
            <p:cNvPr id="10" name="テキスト ボックス 9"/>
            <p:cNvSpPr txBox="1"/>
            <p:nvPr/>
          </p:nvSpPr>
          <p:spPr>
            <a:xfrm>
              <a:off x="8408236" y="1043508"/>
              <a:ext cx="461665" cy="2605090"/>
            </a:xfrm>
            <a:prstGeom prst="rect">
              <a:avLst/>
            </a:prstGeom>
            <a:noFill/>
          </p:spPr>
          <p:txBody>
            <a:bodyPr vert="eaVert" wrap="none" rtlCol="0">
              <a:spAutoFit/>
            </a:bodyPr>
            <a:lstStyle/>
            <a:p>
              <a:r>
                <a:rPr lang="ja-JP" altLang="en-US" b="1" dirty="0">
                  <a:solidFill>
                    <a:srgbClr val="FF0000"/>
                  </a:solidFill>
                </a:rPr>
                <a:t>すべて満たすもの</a:t>
              </a:r>
            </a:p>
          </p:txBody>
        </p:sp>
      </p:grpSp>
      <p:grpSp>
        <p:nvGrpSpPr>
          <p:cNvPr id="12" name="グループ化 11"/>
          <p:cNvGrpSpPr/>
          <p:nvPr/>
        </p:nvGrpSpPr>
        <p:grpSpPr>
          <a:xfrm>
            <a:off x="2349556" y="3498111"/>
            <a:ext cx="2372960" cy="2120713"/>
            <a:chOff x="741317" y="1236223"/>
            <a:chExt cx="2372960" cy="2120713"/>
          </a:xfrm>
        </p:grpSpPr>
        <p:pic>
          <p:nvPicPr>
            <p:cNvPr id="15" name="図 14"/>
            <p:cNvPicPr>
              <a:picLocks noChangeAspect="1"/>
            </p:cNvPicPr>
            <p:nvPr/>
          </p:nvPicPr>
          <p:blipFill>
            <a:blip r:embed="rId4">
              <a:clrChange>
                <a:clrFrom>
                  <a:srgbClr val="FFFFFF"/>
                </a:clrFrom>
                <a:clrTo>
                  <a:srgbClr val="FFFFFF">
                    <a:alpha val="0"/>
                  </a:srgbClr>
                </a:clrTo>
              </a:clrChange>
            </a:blip>
            <a:stretch>
              <a:fillRect/>
            </a:stretch>
          </p:blipFill>
          <p:spPr>
            <a:xfrm>
              <a:off x="741317" y="1514402"/>
              <a:ext cx="2372960" cy="1842534"/>
            </a:xfrm>
            <a:prstGeom prst="rect">
              <a:avLst/>
            </a:prstGeom>
          </p:spPr>
        </p:pic>
        <p:sp>
          <p:nvSpPr>
            <p:cNvPr id="17" name="テキスト ボックス 16"/>
            <p:cNvSpPr txBox="1"/>
            <p:nvPr/>
          </p:nvSpPr>
          <p:spPr>
            <a:xfrm>
              <a:off x="1138351" y="1236223"/>
              <a:ext cx="1274708" cy="461665"/>
            </a:xfrm>
            <a:prstGeom prst="rect">
              <a:avLst/>
            </a:prstGeom>
            <a:noFill/>
          </p:spPr>
          <p:txBody>
            <a:bodyPr wrap="none" rtlCol="0">
              <a:spAutoFit/>
            </a:bodyPr>
            <a:lstStyle/>
            <a:p>
              <a:r>
                <a:rPr lang="ja-JP" altLang="en-US" sz="2400" b="1" dirty="0"/>
                <a:t>セクハラ</a:t>
              </a:r>
            </a:p>
          </p:txBody>
        </p:sp>
      </p:grpSp>
      <p:grpSp>
        <p:nvGrpSpPr>
          <p:cNvPr id="18" name="グループ化 17"/>
          <p:cNvGrpSpPr/>
          <p:nvPr/>
        </p:nvGrpSpPr>
        <p:grpSpPr>
          <a:xfrm>
            <a:off x="7950560" y="3366598"/>
            <a:ext cx="2267460" cy="2160605"/>
            <a:chOff x="796737" y="1139526"/>
            <a:chExt cx="2267460" cy="2160605"/>
          </a:xfrm>
        </p:grpSpPr>
        <p:pic>
          <p:nvPicPr>
            <p:cNvPr id="19" name="Picture 2" descr="ããã¿ãã©ãã¤ã©ã¹ããã®ç»åæ¤ç´¢çµæ"/>
            <p:cNvPicPr>
              <a:picLocks noChangeAspect="1" noChangeArrowheads="1"/>
            </p:cNvPicPr>
            <p:nvPr/>
          </p:nvPicPr>
          <p:blipFill>
            <a:blip r:embed="rId5" cstate="print">
              <a:clrChange>
                <a:clrFrom>
                  <a:srgbClr val="000000">
                    <a:alpha val="0"/>
                  </a:srgbClr>
                </a:clrFrom>
                <a:clrTo>
                  <a:srgbClr val="000000">
                    <a:alpha val="0"/>
                  </a:srgbClr>
                </a:clrTo>
              </a:clrChange>
              <a:extLst>
                <a:ext uri="{28A0092B-C50C-407E-A947-70E740481C1C}">
                  <a14:useLocalDpi xmlns:a14="http://schemas.microsoft.com/office/drawing/2010/main" val="0"/>
                </a:ext>
              </a:extLst>
            </a:blip>
            <a:srcRect/>
            <a:stretch>
              <a:fillRect/>
            </a:stretch>
          </p:blipFill>
          <p:spPr bwMode="auto">
            <a:xfrm>
              <a:off x="796737" y="1463487"/>
              <a:ext cx="2267460" cy="1836644"/>
            </a:xfrm>
            <a:prstGeom prst="rect">
              <a:avLst/>
            </a:prstGeom>
            <a:noFill/>
            <a:extLst>
              <a:ext uri="{909E8E84-426E-40DD-AFC4-6F175D3DCCD1}">
                <a14:hiddenFill xmlns:a14="http://schemas.microsoft.com/office/drawing/2010/main">
                  <a:solidFill>
                    <a:srgbClr val="FFFFFF"/>
                  </a:solidFill>
                </a14:hiddenFill>
              </a:ext>
            </a:extLst>
          </p:spPr>
        </p:pic>
        <p:sp>
          <p:nvSpPr>
            <p:cNvPr id="20" name="テキスト ボックス 19"/>
            <p:cNvSpPr txBox="1"/>
            <p:nvPr/>
          </p:nvSpPr>
          <p:spPr>
            <a:xfrm>
              <a:off x="1300327" y="1139526"/>
              <a:ext cx="1260281" cy="461665"/>
            </a:xfrm>
            <a:prstGeom prst="rect">
              <a:avLst/>
            </a:prstGeom>
            <a:noFill/>
          </p:spPr>
          <p:txBody>
            <a:bodyPr wrap="none" rtlCol="0">
              <a:spAutoFit/>
            </a:bodyPr>
            <a:lstStyle/>
            <a:p>
              <a:r>
                <a:rPr lang="ja-JP" altLang="en-US" sz="2400" b="1" dirty="0"/>
                <a:t>マタハラ</a:t>
              </a:r>
            </a:p>
          </p:txBody>
        </p:sp>
      </p:grpSp>
      <p:sp>
        <p:nvSpPr>
          <p:cNvPr id="4" name="正方形/長方形 3"/>
          <p:cNvSpPr/>
          <p:nvPr/>
        </p:nvSpPr>
        <p:spPr>
          <a:xfrm>
            <a:off x="2007591" y="5624991"/>
            <a:ext cx="4027413" cy="954107"/>
          </a:xfrm>
          <a:prstGeom prst="rect">
            <a:avLst/>
          </a:prstGeom>
        </p:spPr>
        <p:txBody>
          <a:bodyPr wrap="square">
            <a:spAutoFit/>
          </a:bodyPr>
          <a:lstStyle/>
          <a:p>
            <a:r>
              <a:rPr lang="ja-JP" altLang="en-US" sz="1400" dirty="0">
                <a:solidFill>
                  <a:srgbClr val="222222"/>
                </a:solidFill>
                <a:latin typeface="arial" panose="020B0604020202020204" pitchFamily="34" charset="0"/>
              </a:rPr>
              <a:t>労働者の「意に反する性的言動」が対象</a:t>
            </a:r>
            <a:endParaRPr lang="en-US" altLang="ja-JP" sz="1400" dirty="0">
              <a:solidFill>
                <a:srgbClr val="222222"/>
              </a:solidFill>
              <a:latin typeface="arial" panose="020B0604020202020204" pitchFamily="34" charset="0"/>
            </a:endParaRPr>
          </a:p>
          <a:p>
            <a:r>
              <a:rPr lang="ja-JP" altLang="en-US" sz="1400" dirty="0">
                <a:solidFill>
                  <a:srgbClr val="FF0000"/>
                </a:solidFill>
                <a:latin typeface="arial" panose="020B0604020202020204" pitchFamily="34" charset="0"/>
              </a:rPr>
              <a:t>被害者が不快に思うような性的言動</a:t>
            </a:r>
            <a:endParaRPr lang="en-US" altLang="ja-JP" sz="1400" dirty="0">
              <a:solidFill>
                <a:srgbClr val="FF0000"/>
              </a:solidFill>
              <a:latin typeface="arial" panose="020B0604020202020204" pitchFamily="34" charset="0"/>
            </a:endParaRPr>
          </a:p>
          <a:p>
            <a:r>
              <a:rPr lang="ja-JP" altLang="en-US" sz="1400" dirty="0">
                <a:solidFill>
                  <a:srgbClr val="FF0000"/>
                </a:solidFill>
                <a:latin typeface="arial" panose="020B0604020202020204" pitchFamily="34" charset="0"/>
              </a:rPr>
              <a:t>拒否したことで被害者に解雇や減給などの不利益</a:t>
            </a:r>
            <a:endParaRPr lang="en-US" altLang="ja-JP" sz="1400" dirty="0">
              <a:solidFill>
                <a:srgbClr val="FF0000"/>
              </a:solidFill>
              <a:latin typeface="arial" panose="020B0604020202020204" pitchFamily="34" charset="0"/>
            </a:endParaRPr>
          </a:p>
          <a:p>
            <a:r>
              <a:rPr lang="ja-JP" altLang="en-US" sz="1400" dirty="0">
                <a:solidFill>
                  <a:srgbClr val="FF0000"/>
                </a:solidFill>
                <a:latin typeface="arial" panose="020B0604020202020204" pitchFamily="34" charset="0"/>
              </a:rPr>
              <a:t>職場環境が悪化したりすること</a:t>
            </a:r>
            <a:endParaRPr lang="ja-JP" altLang="en-US" sz="1400" dirty="0"/>
          </a:p>
        </p:txBody>
      </p:sp>
      <p:sp>
        <p:nvSpPr>
          <p:cNvPr id="7" name="正方形/長方形 6"/>
          <p:cNvSpPr/>
          <p:nvPr/>
        </p:nvSpPr>
        <p:spPr>
          <a:xfrm>
            <a:off x="7806544" y="5611448"/>
            <a:ext cx="4099520" cy="738664"/>
          </a:xfrm>
          <a:prstGeom prst="rect">
            <a:avLst/>
          </a:prstGeom>
        </p:spPr>
        <p:txBody>
          <a:bodyPr wrap="square">
            <a:spAutoFit/>
          </a:bodyPr>
          <a:lstStyle/>
          <a:p>
            <a:r>
              <a:rPr lang="ja-JP" altLang="en-US" sz="1400" dirty="0">
                <a:solidFill>
                  <a:srgbClr val="FF0000"/>
                </a:solidFill>
                <a:latin typeface="arial" panose="020B0604020202020204" pitchFamily="34" charset="0"/>
              </a:rPr>
              <a:t>妊娠や出産・育児をきっかけ</a:t>
            </a:r>
            <a:r>
              <a:rPr lang="ja-JP" altLang="en-US" sz="1400" dirty="0">
                <a:solidFill>
                  <a:srgbClr val="222222"/>
                </a:solidFill>
                <a:latin typeface="arial" panose="020B0604020202020204" pitchFamily="34" charset="0"/>
              </a:rPr>
              <a:t>に職場で</a:t>
            </a:r>
            <a:br>
              <a:rPr lang="en-US" altLang="ja-JP" sz="1400" dirty="0">
                <a:solidFill>
                  <a:srgbClr val="222222"/>
                </a:solidFill>
                <a:latin typeface="arial" panose="020B0604020202020204" pitchFamily="34" charset="0"/>
              </a:rPr>
            </a:br>
            <a:r>
              <a:rPr lang="ja-JP" altLang="en-US" sz="1400" dirty="0">
                <a:solidFill>
                  <a:srgbClr val="FF0000"/>
                </a:solidFill>
                <a:latin typeface="arial" panose="020B0604020202020204" pitchFamily="34" charset="0"/>
              </a:rPr>
              <a:t>精神的・肉体的な嫌がらせ</a:t>
            </a:r>
            <a:r>
              <a:rPr lang="ja-JP" altLang="en-US" sz="1400" dirty="0">
                <a:solidFill>
                  <a:srgbClr val="222222"/>
                </a:solidFill>
                <a:latin typeface="arial" panose="020B0604020202020204" pitchFamily="34" charset="0"/>
              </a:rPr>
              <a:t>や</a:t>
            </a:r>
            <a:r>
              <a:rPr lang="ja-JP" altLang="en-US" sz="1400" dirty="0">
                <a:solidFill>
                  <a:srgbClr val="FF0000"/>
                </a:solidFill>
                <a:latin typeface="arial" panose="020B0604020202020204" pitchFamily="34" charset="0"/>
              </a:rPr>
              <a:t>解雇・雇い止め</a:t>
            </a:r>
            <a:r>
              <a:rPr lang="ja-JP" altLang="en-US" sz="1400" dirty="0">
                <a:solidFill>
                  <a:srgbClr val="222222"/>
                </a:solidFill>
                <a:latin typeface="arial" panose="020B0604020202020204" pitchFamily="34" charset="0"/>
              </a:rPr>
              <a:t>などの</a:t>
            </a:r>
            <a:br>
              <a:rPr lang="en-US" altLang="ja-JP" sz="1400" dirty="0">
                <a:solidFill>
                  <a:srgbClr val="222222"/>
                </a:solidFill>
                <a:latin typeface="arial" panose="020B0604020202020204" pitchFamily="34" charset="0"/>
              </a:rPr>
            </a:br>
            <a:r>
              <a:rPr lang="ja-JP" altLang="en-US" sz="1400" dirty="0">
                <a:solidFill>
                  <a:srgbClr val="FF0000"/>
                </a:solidFill>
                <a:latin typeface="arial" panose="020B0604020202020204" pitchFamily="34" charset="0"/>
              </a:rPr>
              <a:t>不当な扱いを受ける</a:t>
            </a:r>
            <a:r>
              <a:rPr lang="ja-JP" altLang="en-US" sz="1400" dirty="0">
                <a:solidFill>
                  <a:srgbClr val="222222"/>
                </a:solidFill>
                <a:latin typeface="arial" panose="020B0604020202020204" pitchFamily="34" charset="0"/>
              </a:rPr>
              <a:t>ことを指します。 </a:t>
            </a:r>
            <a:endParaRPr lang="ja-JP" altLang="en-US" sz="1400" dirty="0"/>
          </a:p>
        </p:txBody>
      </p:sp>
    </p:spTree>
    <p:extLst>
      <p:ext uri="{BB962C8B-B14F-4D97-AF65-F5344CB8AC3E}">
        <p14:creationId xmlns:p14="http://schemas.microsoft.com/office/powerpoint/2010/main" val="31762995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ipe(left)">
                                      <p:cBhvr>
                                        <p:cTn id="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2"/>
          <p:cNvSpPr>
            <a:spLocks noGrp="1"/>
          </p:cNvSpPr>
          <p:nvPr>
            <p:ph type="title"/>
          </p:nvPr>
        </p:nvSpPr>
        <p:spPr>
          <a:xfrm>
            <a:off x="1991544" y="-17104"/>
            <a:ext cx="8229600" cy="1264699"/>
          </a:xfrm>
        </p:spPr>
        <p:txBody>
          <a:bodyPr>
            <a:normAutofit fontScale="90000"/>
          </a:bodyPr>
          <a:lstStyle/>
          <a:p>
            <a:pPr algn="l"/>
            <a:r>
              <a:rPr lang="ja-JP" altLang="en-US" sz="1800" dirty="0"/>
              <a:t>                                          </a:t>
            </a:r>
            <a:br>
              <a:rPr lang="en-US" altLang="ja-JP" sz="1800" dirty="0"/>
            </a:br>
            <a:r>
              <a:rPr lang="en-US" altLang="ja-JP" sz="1800" dirty="0"/>
              <a:t>                                               </a:t>
            </a:r>
            <a:r>
              <a:rPr lang="ja-JP" altLang="en-US" sz="1800" dirty="0"/>
              <a:t> </a:t>
            </a:r>
            <a:br>
              <a:rPr lang="en-US" altLang="ja-JP" sz="1800" dirty="0"/>
            </a:br>
            <a:br>
              <a:rPr lang="en-US" altLang="ja-JP" sz="1800" dirty="0"/>
            </a:br>
            <a:r>
              <a:rPr lang="ja-JP" altLang="en-US" sz="1800" dirty="0"/>
              <a:t>　　　　　　　　　</a:t>
            </a:r>
            <a:r>
              <a:rPr lang="ja-JP" altLang="en-US" sz="4000" b="1" dirty="0">
                <a:latin typeface="メイリオ" panose="020B0604030504040204" pitchFamily="50" charset="-128"/>
                <a:ea typeface="メイリオ" panose="020B0604030504040204" pitchFamily="50" charset="-128"/>
              </a:rPr>
              <a:t>パワーハラスメントの行為類型</a:t>
            </a:r>
            <a:br>
              <a:rPr lang="en-US" altLang="ja-JP" sz="4000" dirty="0"/>
            </a:br>
            <a:br>
              <a:rPr lang="ja-JP" altLang="ja-JP" sz="1600" dirty="0"/>
            </a:br>
            <a:br>
              <a:rPr lang="en-US" altLang="ja-JP" sz="1800" dirty="0"/>
            </a:br>
            <a:br>
              <a:rPr lang="en-US" altLang="ja-JP" sz="1800" dirty="0"/>
            </a:br>
            <a:br>
              <a:rPr lang="en-US" altLang="ja-JP" sz="1800" dirty="0"/>
            </a:br>
            <a:endParaRPr lang="ja-JP" altLang="en-US" sz="1800" dirty="0"/>
          </a:p>
        </p:txBody>
      </p:sp>
      <p:sp>
        <p:nvSpPr>
          <p:cNvPr id="4" name="スライド番号プレースホルダー 3"/>
          <p:cNvSpPr>
            <a:spLocks noGrp="1"/>
          </p:cNvSpPr>
          <p:nvPr>
            <p:ph type="sldNum" sz="quarter" idx="12"/>
          </p:nvPr>
        </p:nvSpPr>
        <p:spPr/>
        <p:txBody>
          <a:bodyPr/>
          <a:lstStyle/>
          <a:p>
            <a:pPr>
              <a:defRPr/>
            </a:pPr>
            <a:fld id="{00FF434C-66D8-4529-9937-6AE2C310A4DB}" type="slidenum">
              <a:rPr lang="en-US" sz="2000" smtClean="0"/>
              <a:pPr>
                <a:defRPr/>
              </a:pPr>
              <a:t>21</a:t>
            </a:fld>
            <a:endParaRPr lang="en-US" sz="2000"/>
          </a:p>
        </p:txBody>
      </p:sp>
      <p:sp>
        <p:nvSpPr>
          <p:cNvPr id="27" name="正方形/長方形 26"/>
          <p:cNvSpPr/>
          <p:nvPr/>
        </p:nvSpPr>
        <p:spPr>
          <a:xfrm>
            <a:off x="4847827" y="6547081"/>
            <a:ext cx="5591472" cy="276999"/>
          </a:xfrm>
          <a:prstGeom prst="rect">
            <a:avLst/>
          </a:prstGeom>
        </p:spPr>
        <p:txBody>
          <a:bodyPr wrap="square">
            <a:spAutoFit/>
          </a:bodyPr>
          <a:lstStyle/>
          <a:p>
            <a:pPr algn="r"/>
            <a:r>
              <a:rPr lang="ja-JP" altLang="ja-JP" sz="1200" dirty="0">
                <a:solidFill>
                  <a:prstClr val="black"/>
                </a:solidFill>
                <a:latin typeface="ＭＳ Ｐゴシック" panose="020B0600070205080204" pitchFamily="50" charset="-128"/>
                <a:ea typeface="ＭＳ Ｐゴシック" panose="020B0600070205080204" pitchFamily="50" charset="-128"/>
              </a:rPr>
              <a:t>（</a:t>
            </a:r>
            <a:r>
              <a:rPr lang="ja-JP" altLang="en-US" sz="1200" dirty="0">
                <a:solidFill>
                  <a:prstClr val="black"/>
                </a:solidFill>
                <a:latin typeface="ＭＳ Ｐゴシック" panose="020B0600070205080204" pitchFamily="50" charset="-128"/>
                <a:ea typeface="ＭＳ Ｐゴシック" panose="020B0600070205080204" pitchFamily="50" charset="-128"/>
              </a:rPr>
              <a:t>厚労省：明るい職場応援団</a:t>
            </a:r>
            <a:r>
              <a:rPr lang="ja-JP" altLang="ja-JP" sz="1200" dirty="0">
                <a:solidFill>
                  <a:prstClr val="black"/>
                </a:solidFill>
                <a:latin typeface="ＭＳ Ｐゴシック" panose="020B0600070205080204" pitchFamily="50" charset="-128"/>
                <a:ea typeface="ＭＳ Ｐゴシック" panose="020B0600070205080204" pitchFamily="50" charset="-128"/>
              </a:rPr>
              <a:t>より）</a:t>
            </a:r>
            <a:endParaRPr lang="ja-JP" altLang="en-US" sz="1200" dirty="0">
              <a:solidFill>
                <a:prstClr val="black"/>
              </a:solidFill>
              <a:latin typeface="ＭＳ Ｐゴシック" panose="020B0600070205080204" pitchFamily="50" charset="-128"/>
              <a:ea typeface="ＭＳ Ｐゴシック" panose="020B0600070205080204" pitchFamily="50" charset="-128"/>
            </a:endParaRPr>
          </a:p>
        </p:txBody>
      </p:sp>
      <p:pic>
        <p:nvPicPr>
          <p:cNvPr id="205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83539" y="868503"/>
            <a:ext cx="2343336" cy="205511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2"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65291" y="853528"/>
            <a:ext cx="2571544" cy="207009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4" name="Picture 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967577" y="853528"/>
            <a:ext cx="3337362" cy="171005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5" name="Picture 7"/>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416710" y="3782930"/>
            <a:ext cx="2304256" cy="230425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6" name="Picture 8"/>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900076" y="3807543"/>
            <a:ext cx="2454150" cy="216024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7" name="Picture 9"/>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8726742" y="3672183"/>
            <a:ext cx="2088232" cy="232688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テキスト ボックス 1"/>
          <p:cNvSpPr txBox="1"/>
          <p:nvPr/>
        </p:nvSpPr>
        <p:spPr>
          <a:xfrm>
            <a:off x="1379454" y="2923621"/>
            <a:ext cx="2044149" cy="646331"/>
          </a:xfrm>
          <a:prstGeom prst="rect">
            <a:avLst/>
          </a:prstGeom>
        </p:spPr>
        <p:txBody>
          <a:bodyPr wrap="none" rtlCol="0">
            <a:spAutoFit/>
          </a:bodyPr>
          <a:lstStyle/>
          <a:p>
            <a:r>
              <a:rPr lang="ja-JP" altLang="en-US" b="1" dirty="0">
                <a:solidFill>
                  <a:srgbClr val="FF0000"/>
                </a:solidFill>
                <a:latin typeface="ＭＳ ゴシック" panose="020B0609070205080204" pitchFamily="49" charset="-128"/>
                <a:ea typeface="ＭＳ ゴシック" panose="020B0609070205080204" pitchFamily="49" charset="-128"/>
              </a:rPr>
              <a:t>殴る・蹴る・</a:t>
            </a:r>
            <a:endParaRPr lang="en-US" altLang="ja-JP" b="1" dirty="0">
              <a:solidFill>
                <a:srgbClr val="FF0000"/>
              </a:solidFill>
              <a:latin typeface="ＭＳ ゴシック" panose="020B0609070205080204" pitchFamily="49" charset="-128"/>
              <a:ea typeface="ＭＳ ゴシック" panose="020B0609070205080204" pitchFamily="49" charset="-128"/>
            </a:endParaRPr>
          </a:p>
          <a:p>
            <a:r>
              <a:rPr lang="ja-JP" altLang="en-US" b="1" dirty="0">
                <a:solidFill>
                  <a:srgbClr val="FF0000"/>
                </a:solidFill>
                <a:latin typeface="ＭＳ ゴシック" panose="020B0609070205080204" pitchFamily="49" charset="-128"/>
                <a:ea typeface="ＭＳ ゴシック" panose="020B0609070205080204" pitchFamily="49" charset="-128"/>
              </a:rPr>
              <a:t>胸倉をつかむなど</a:t>
            </a:r>
          </a:p>
        </p:txBody>
      </p:sp>
      <p:sp>
        <p:nvSpPr>
          <p:cNvPr id="15" name="テキスト ボックス 14"/>
          <p:cNvSpPr txBox="1"/>
          <p:nvPr/>
        </p:nvSpPr>
        <p:spPr>
          <a:xfrm>
            <a:off x="4532225" y="2961697"/>
            <a:ext cx="2741456" cy="646331"/>
          </a:xfrm>
          <a:prstGeom prst="rect">
            <a:avLst/>
          </a:prstGeom>
        </p:spPr>
        <p:txBody>
          <a:bodyPr wrap="none" rtlCol="0">
            <a:spAutoFit/>
          </a:bodyPr>
          <a:lstStyle/>
          <a:p>
            <a:r>
              <a:rPr lang="ja-JP" altLang="en-US" b="1" dirty="0">
                <a:solidFill>
                  <a:srgbClr val="FF0000"/>
                </a:solidFill>
                <a:latin typeface="ＭＳ ゴシック" panose="020B0609070205080204" pitchFamily="49" charset="-128"/>
                <a:ea typeface="ＭＳ ゴシック" panose="020B0609070205080204" pitchFamily="49" charset="-128"/>
              </a:rPr>
              <a:t>人前で大声で叱責や罵倒</a:t>
            </a:r>
            <a:endParaRPr lang="en-US" altLang="ja-JP" b="1" dirty="0">
              <a:solidFill>
                <a:srgbClr val="FF0000"/>
              </a:solidFill>
              <a:latin typeface="ＭＳ ゴシック" panose="020B0609070205080204" pitchFamily="49" charset="-128"/>
              <a:ea typeface="ＭＳ ゴシック" panose="020B0609070205080204" pitchFamily="49" charset="-128"/>
            </a:endParaRPr>
          </a:p>
          <a:p>
            <a:r>
              <a:rPr lang="ja-JP" altLang="en-US" b="1" dirty="0">
                <a:solidFill>
                  <a:srgbClr val="FF0000"/>
                </a:solidFill>
                <a:latin typeface="ＭＳ ゴシック" panose="020B0609070205080204" pitchFamily="49" charset="-128"/>
                <a:ea typeface="ＭＳ ゴシック" panose="020B0609070205080204" pitchFamily="49" charset="-128"/>
              </a:rPr>
              <a:t>メールで</a:t>
            </a:r>
            <a:r>
              <a:rPr lang="ja-JP" altLang="en-US" b="1" dirty="0" err="1">
                <a:solidFill>
                  <a:srgbClr val="FF0000"/>
                </a:solidFill>
                <a:latin typeface="ＭＳ ゴシック" panose="020B0609070205080204" pitchFamily="49" charset="-128"/>
                <a:ea typeface="ＭＳ ゴシック" panose="020B0609070205080204" pitchFamily="49" charset="-128"/>
              </a:rPr>
              <a:t>執拗な嫌がらせ</a:t>
            </a:r>
            <a:endParaRPr lang="ja-JP" altLang="en-US" b="1" dirty="0">
              <a:solidFill>
                <a:srgbClr val="FF0000"/>
              </a:solidFill>
              <a:latin typeface="ＭＳ ゴシック" panose="020B0609070205080204" pitchFamily="49" charset="-128"/>
              <a:ea typeface="ＭＳ ゴシック" panose="020B0609070205080204" pitchFamily="49" charset="-128"/>
            </a:endParaRPr>
          </a:p>
        </p:txBody>
      </p:sp>
      <p:sp>
        <p:nvSpPr>
          <p:cNvPr id="16" name="テキスト ボックス 15"/>
          <p:cNvSpPr txBox="1"/>
          <p:nvPr/>
        </p:nvSpPr>
        <p:spPr>
          <a:xfrm>
            <a:off x="8655139" y="2640824"/>
            <a:ext cx="2509020" cy="923330"/>
          </a:xfrm>
          <a:prstGeom prst="rect">
            <a:avLst/>
          </a:prstGeom>
        </p:spPr>
        <p:txBody>
          <a:bodyPr wrap="none" rtlCol="0">
            <a:spAutoFit/>
          </a:bodyPr>
          <a:lstStyle/>
          <a:p>
            <a:r>
              <a:rPr lang="ja-JP" altLang="en-US" b="1" dirty="0">
                <a:solidFill>
                  <a:srgbClr val="FF0000"/>
                </a:solidFill>
                <a:latin typeface="ＭＳ ゴシック" panose="020B0609070205080204" pitchFamily="49" charset="-128"/>
                <a:ea typeface="ＭＳ ゴシック" panose="020B0609070205080204" pitchFamily="49" charset="-128"/>
              </a:rPr>
              <a:t>個室に隔離、</a:t>
            </a:r>
            <a:endParaRPr lang="en-US" altLang="ja-JP" b="1" dirty="0">
              <a:solidFill>
                <a:srgbClr val="FF0000"/>
              </a:solidFill>
              <a:latin typeface="ＭＳ ゴシック" panose="020B0609070205080204" pitchFamily="49" charset="-128"/>
              <a:ea typeface="ＭＳ ゴシック" panose="020B0609070205080204" pitchFamily="49" charset="-128"/>
            </a:endParaRPr>
          </a:p>
          <a:p>
            <a:r>
              <a:rPr lang="ja-JP" altLang="en-US" b="1" dirty="0">
                <a:solidFill>
                  <a:srgbClr val="FF0000"/>
                </a:solidFill>
                <a:latin typeface="ＭＳ ゴシック" panose="020B0609070205080204" pitchFamily="49" charset="-128"/>
                <a:ea typeface="ＭＳ ゴシック" panose="020B0609070205080204" pitchFamily="49" charset="-128"/>
              </a:rPr>
              <a:t>情報を与えない</a:t>
            </a:r>
            <a:endParaRPr lang="en-US" altLang="ja-JP" b="1" dirty="0">
              <a:solidFill>
                <a:srgbClr val="FF0000"/>
              </a:solidFill>
              <a:latin typeface="ＭＳ ゴシック" panose="020B0609070205080204" pitchFamily="49" charset="-128"/>
              <a:ea typeface="ＭＳ ゴシック" panose="020B0609070205080204" pitchFamily="49" charset="-128"/>
            </a:endParaRPr>
          </a:p>
          <a:p>
            <a:r>
              <a:rPr lang="ja-JP" altLang="en-US" b="1" dirty="0">
                <a:solidFill>
                  <a:srgbClr val="FF0000"/>
                </a:solidFill>
                <a:latin typeface="ＭＳ ゴシック" panose="020B0609070205080204" pitchFamily="49" charset="-128"/>
                <a:ea typeface="ＭＳ ゴシック" panose="020B0609070205080204" pitchFamily="49" charset="-128"/>
              </a:rPr>
              <a:t>職場の行事に誘わない</a:t>
            </a:r>
            <a:endParaRPr lang="en-US" altLang="ja-JP" b="1" dirty="0">
              <a:solidFill>
                <a:srgbClr val="FF0000"/>
              </a:solidFill>
              <a:latin typeface="ＭＳ ゴシック" panose="020B0609070205080204" pitchFamily="49" charset="-128"/>
              <a:ea typeface="ＭＳ ゴシック" panose="020B0609070205080204" pitchFamily="49" charset="-128"/>
            </a:endParaRPr>
          </a:p>
        </p:txBody>
      </p:sp>
      <p:sp>
        <p:nvSpPr>
          <p:cNvPr id="17" name="テキスト ボックス 16"/>
          <p:cNvSpPr txBox="1"/>
          <p:nvPr/>
        </p:nvSpPr>
        <p:spPr>
          <a:xfrm>
            <a:off x="1495671" y="6161847"/>
            <a:ext cx="2276585" cy="646331"/>
          </a:xfrm>
          <a:prstGeom prst="rect">
            <a:avLst/>
          </a:prstGeom>
        </p:spPr>
        <p:txBody>
          <a:bodyPr wrap="none" rtlCol="0">
            <a:spAutoFit/>
          </a:bodyPr>
          <a:lstStyle/>
          <a:p>
            <a:r>
              <a:rPr lang="ja-JP" altLang="en-US" b="1" dirty="0">
                <a:solidFill>
                  <a:srgbClr val="FF0000"/>
                </a:solidFill>
                <a:latin typeface="ＭＳ ゴシック" panose="020B0609070205080204" pitchFamily="49" charset="-128"/>
                <a:ea typeface="ＭＳ ゴシック" panose="020B0609070205080204" pitchFamily="49" charset="-128"/>
              </a:rPr>
              <a:t>とうていこなせない</a:t>
            </a:r>
            <a:endParaRPr lang="en-US" altLang="ja-JP" b="1" dirty="0">
              <a:solidFill>
                <a:srgbClr val="FF0000"/>
              </a:solidFill>
              <a:latin typeface="ＭＳ ゴシック" panose="020B0609070205080204" pitchFamily="49" charset="-128"/>
              <a:ea typeface="ＭＳ ゴシック" panose="020B0609070205080204" pitchFamily="49" charset="-128"/>
            </a:endParaRPr>
          </a:p>
          <a:p>
            <a:r>
              <a:rPr lang="ja-JP" altLang="en-US" b="1" dirty="0">
                <a:solidFill>
                  <a:srgbClr val="FF0000"/>
                </a:solidFill>
                <a:latin typeface="ＭＳ ゴシック" panose="020B0609070205080204" pitchFamily="49" charset="-128"/>
                <a:ea typeface="ＭＳ ゴシック" panose="020B0609070205080204" pitchFamily="49" charset="-128"/>
              </a:rPr>
              <a:t>無理な要求</a:t>
            </a:r>
            <a:endParaRPr lang="en-US" altLang="ja-JP" b="1" dirty="0">
              <a:solidFill>
                <a:srgbClr val="FF0000"/>
              </a:solidFill>
              <a:latin typeface="ＭＳ ゴシック" panose="020B0609070205080204" pitchFamily="49" charset="-128"/>
              <a:ea typeface="ＭＳ ゴシック" panose="020B0609070205080204" pitchFamily="49" charset="-128"/>
            </a:endParaRPr>
          </a:p>
        </p:txBody>
      </p:sp>
      <p:sp>
        <p:nvSpPr>
          <p:cNvPr id="18" name="テキスト ボックス 17"/>
          <p:cNvSpPr txBox="1"/>
          <p:nvPr/>
        </p:nvSpPr>
        <p:spPr>
          <a:xfrm>
            <a:off x="4765095" y="5967783"/>
            <a:ext cx="3206327" cy="646331"/>
          </a:xfrm>
          <a:prstGeom prst="rect">
            <a:avLst/>
          </a:prstGeom>
        </p:spPr>
        <p:txBody>
          <a:bodyPr wrap="none" rtlCol="0">
            <a:spAutoFit/>
          </a:bodyPr>
          <a:lstStyle/>
          <a:p>
            <a:r>
              <a:rPr lang="ja-JP" altLang="en-US" b="1" dirty="0">
                <a:solidFill>
                  <a:srgbClr val="FF0000"/>
                </a:solidFill>
                <a:latin typeface="ＭＳ ゴシック" panose="020B0609070205080204" pitchFamily="49" charset="-128"/>
                <a:ea typeface="ＭＳ ゴシック" panose="020B0609070205080204" pitchFamily="49" charset="-128"/>
              </a:rPr>
              <a:t>職務、職責に</a:t>
            </a:r>
            <a:endParaRPr lang="en-US" altLang="ja-JP" b="1" dirty="0">
              <a:solidFill>
                <a:srgbClr val="FF0000"/>
              </a:solidFill>
              <a:latin typeface="ＭＳ ゴシック" panose="020B0609070205080204" pitchFamily="49" charset="-128"/>
              <a:ea typeface="ＭＳ ゴシック" panose="020B0609070205080204" pitchFamily="49" charset="-128"/>
            </a:endParaRPr>
          </a:p>
          <a:p>
            <a:r>
              <a:rPr lang="ja-JP" altLang="en-US" b="1" dirty="0">
                <a:solidFill>
                  <a:srgbClr val="FF0000"/>
                </a:solidFill>
                <a:latin typeface="ＭＳ ゴシック" panose="020B0609070205080204" pitchFamily="49" charset="-128"/>
                <a:ea typeface="ＭＳ ゴシック" panose="020B0609070205080204" pitchFamily="49" charset="-128"/>
              </a:rPr>
              <a:t>ふさわしくない業務をさせる</a:t>
            </a:r>
            <a:endParaRPr lang="en-US" altLang="ja-JP" b="1" dirty="0">
              <a:solidFill>
                <a:srgbClr val="FF0000"/>
              </a:solidFill>
              <a:latin typeface="ＭＳ ゴシック" panose="020B0609070205080204" pitchFamily="49" charset="-128"/>
              <a:ea typeface="ＭＳ ゴシック" panose="020B0609070205080204" pitchFamily="49" charset="-128"/>
            </a:endParaRPr>
          </a:p>
        </p:txBody>
      </p:sp>
      <p:sp>
        <p:nvSpPr>
          <p:cNvPr id="19" name="テキスト ボックス 18"/>
          <p:cNvSpPr txBox="1"/>
          <p:nvPr/>
        </p:nvSpPr>
        <p:spPr>
          <a:xfrm>
            <a:off x="8887574" y="5963894"/>
            <a:ext cx="2044149" cy="646331"/>
          </a:xfrm>
          <a:prstGeom prst="rect">
            <a:avLst/>
          </a:prstGeom>
        </p:spPr>
        <p:txBody>
          <a:bodyPr wrap="none" rtlCol="0">
            <a:spAutoFit/>
          </a:bodyPr>
          <a:lstStyle/>
          <a:p>
            <a:r>
              <a:rPr lang="ja-JP" altLang="en-US" b="1" dirty="0">
                <a:solidFill>
                  <a:srgbClr val="FF0000"/>
                </a:solidFill>
                <a:latin typeface="ＭＳ ゴシック" panose="020B0609070205080204" pitchFamily="49" charset="-128"/>
                <a:ea typeface="ＭＳ ゴシック" panose="020B0609070205080204" pitchFamily="49" charset="-128"/>
              </a:rPr>
              <a:t>プライバシーへの</a:t>
            </a:r>
            <a:endParaRPr lang="en-US" altLang="ja-JP" b="1" dirty="0">
              <a:solidFill>
                <a:srgbClr val="FF0000"/>
              </a:solidFill>
              <a:latin typeface="ＭＳ ゴシック" panose="020B0609070205080204" pitchFamily="49" charset="-128"/>
              <a:ea typeface="ＭＳ ゴシック" panose="020B0609070205080204" pitchFamily="49" charset="-128"/>
            </a:endParaRPr>
          </a:p>
          <a:p>
            <a:r>
              <a:rPr lang="ja-JP" altLang="en-US" b="1" dirty="0">
                <a:solidFill>
                  <a:srgbClr val="FF0000"/>
                </a:solidFill>
                <a:latin typeface="ＭＳ ゴシック" panose="020B0609070205080204" pitchFamily="49" charset="-128"/>
                <a:ea typeface="ＭＳ ゴシック" panose="020B0609070205080204" pitchFamily="49" charset="-128"/>
              </a:rPr>
              <a:t>過度な立ち入り</a:t>
            </a:r>
            <a:endParaRPr lang="en-US" altLang="ja-JP" b="1" dirty="0">
              <a:solidFill>
                <a:srgbClr val="FF0000"/>
              </a:solidFill>
              <a:latin typeface="ＭＳ ゴシック" panose="020B0609070205080204" pitchFamily="49" charset="-128"/>
              <a:ea typeface="ＭＳ ゴシック" panose="020B0609070205080204" pitchFamily="49" charset="-128"/>
            </a:endParaRPr>
          </a:p>
        </p:txBody>
      </p:sp>
    </p:spTree>
    <p:extLst>
      <p:ext uri="{BB962C8B-B14F-4D97-AF65-F5344CB8AC3E}">
        <p14:creationId xmlns:p14="http://schemas.microsoft.com/office/powerpoint/2010/main" val="42560413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wipe(down)">
                                      <p:cBhvr>
                                        <p:cTn id="12" dur="500"/>
                                        <p:tgtEl>
                                          <p:spTgt spid="15"/>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wipe(down)">
                                      <p:cBhvr>
                                        <p:cTn id="17" dur="500"/>
                                        <p:tgtEl>
                                          <p:spTgt spid="16"/>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17"/>
                                        </p:tgtEl>
                                        <p:attrNameLst>
                                          <p:attrName>style.visibility</p:attrName>
                                        </p:attrNameLst>
                                      </p:cBhvr>
                                      <p:to>
                                        <p:strVal val="visible"/>
                                      </p:to>
                                    </p:set>
                                    <p:animEffect transition="in" filter="wipe(down)">
                                      <p:cBhvr>
                                        <p:cTn id="22" dur="500"/>
                                        <p:tgtEl>
                                          <p:spTgt spid="17"/>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18"/>
                                        </p:tgtEl>
                                        <p:attrNameLst>
                                          <p:attrName>style.visibility</p:attrName>
                                        </p:attrNameLst>
                                      </p:cBhvr>
                                      <p:to>
                                        <p:strVal val="visible"/>
                                      </p:to>
                                    </p:set>
                                    <p:animEffect transition="in" filter="wipe(down)">
                                      <p:cBhvr>
                                        <p:cTn id="27" dur="500"/>
                                        <p:tgtEl>
                                          <p:spTgt spid="18"/>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grpId="0" nodeType="clickEffect">
                                  <p:stCondLst>
                                    <p:cond delay="0"/>
                                  </p:stCondLst>
                                  <p:childTnLst>
                                    <p:set>
                                      <p:cBhvr>
                                        <p:cTn id="31" dur="1" fill="hold">
                                          <p:stCondLst>
                                            <p:cond delay="0"/>
                                          </p:stCondLst>
                                        </p:cTn>
                                        <p:tgtEl>
                                          <p:spTgt spid="19"/>
                                        </p:tgtEl>
                                        <p:attrNameLst>
                                          <p:attrName>style.visibility</p:attrName>
                                        </p:attrNameLst>
                                      </p:cBhvr>
                                      <p:to>
                                        <p:strVal val="visible"/>
                                      </p:to>
                                    </p:set>
                                    <p:animEffect transition="in" filter="wipe(down)">
                                      <p:cBhvr>
                                        <p:cTn id="32"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5" grpId="0"/>
      <p:bldP spid="16" grpId="0"/>
      <p:bldP spid="17" grpId="0"/>
      <p:bldP spid="18" grpId="0"/>
      <p:bldP spid="19"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テキスト ボックス 3"/>
          <p:cNvSpPr txBox="1">
            <a:spLocks noChangeArrowheads="1"/>
          </p:cNvSpPr>
          <p:nvPr/>
        </p:nvSpPr>
        <p:spPr bwMode="auto">
          <a:xfrm>
            <a:off x="1559496" y="1484784"/>
            <a:ext cx="8670925" cy="4524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accent1"/>
              </a:buClr>
              <a:buFont typeface="Wingdings" pitchFamily="2" charset="2"/>
              <a:buChar char="l"/>
              <a:defRPr sz="3200">
                <a:solidFill>
                  <a:schemeClr val="tx1"/>
                </a:solidFill>
                <a:latin typeface="Arial" charset="0"/>
                <a:ea typeface="ＭＳ Ｐゴシック" charset="-128"/>
              </a:defRPr>
            </a:lvl1pPr>
            <a:lvl2pPr marL="742950" indent="-285750" eaLnBrk="0" hangingPunct="0">
              <a:spcBef>
                <a:spcPct val="20000"/>
              </a:spcBef>
              <a:buClr>
                <a:schemeClr val="accent1"/>
              </a:buClr>
              <a:buFont typeface="Wingdings" pitchFamily="2" charset="2"/>
              <a:buChar char="¡"/>
              <a:defRPr sz="2700">
                <a:solidFill>
                  <a:schemeClr val="tx1"/>
                </a:solidFill>
                <a:latin typeface="Arial" charset="0"/>
                <a:ea typeface="ＭＳ Ｐゴシック" charset="-128"/>
              </a:defRPr>
            </a:lvl2pPr>
            <a:lvl3pPr marL="1143000" indent="-228600" eaLnBrk="0" hangingPunct="0">
              <a:spcBef>
                <a:spcPct val="20000"/>
              </a:spcBef>
              <a:buClr>
                <a:schemeClr val="accent1"/>
              </a:buClr>
              <a:buFont typeface="Wingdings" pitchFamily="2" charset="2"/>
              <a:buChar char="l"/>
              <a:defRPr sz="2300">
                <a:solidFill>
                  <a:schemeClr val="tx1"/>
                </a:solidFill>
                <a:latin typeface="Arial" charset="0"/>
                <a:ea typeface="ＭＳ Ｐゴシック" charset="-128"/>
              </a:defRPr>
            </a:lvl3pPr>
            <a:lvl4pPr marL="1600200" indent="-228600" eaLnBrk="0" hangingPunct="0">
              <a:spcBef>
                <a:spcPct val="20000"/>
              </a:spcBef>
              <a:buClr>
                <a:schemeClr val="accent1"/>
              </a:buClr>
              <a:buChar char="•"/>
              <a:defRPr sz="2000">
                <a:solidFill>
                  <a:schemeClr val="tx1"/>
                </a:solidFill>
                <a:latin typeface="Arial" charset="0"/>
                <a:ea typeface="ＭＳ Ｐゴシック" charset="-128"/>
              </a:defRPr>
            </a:lvl4pPr>
            <a:lvl5pPr marL="2057400" indent="-228600" eaLnBrk="0" hangingPunct="0">
              <a:spcBef>
                <a:spcPct val="20000"/>
              </a:spcBef>
              <a:buClr>
                <a:schemeClr val="accent1"/>
              </a:buClr>
              <a:buFont typeface="Wingdings" pitchFamily="2" charset="2"/>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charset="0"/>
                <a:ea typeface="ＭＳ Ｐゴシック" charset="-128"/>
              </a:defRPr>
            </a:lvl9pPr>
          </a:lstStyle>
          <a:p>
            <a:pPr eaLnBrk="1" hangingPunct="1">
              <a:spcBef>
                <a:spcPct val="0"/>
              </a:spcBef>
              <a:buClrTx/>
              <a:buNone/>
            </a:pPr>
            <a:r>
              <a:rPr lang="ja-JP" altLang="en-US" sz="2400" b="1" dirty="0">
                <a:solidFill>
                  <a:prstClr val="black"/>
                </a:solidFill>
                <a:latin typeface="Verdana" pitchFamily="34" charset="0"/>
              </a:rPr>
              <a:t>①被害者が話したくないことは深く聞きこまず、被害者が困って</a:t>
            </a:r>
            <a:endParaRPr lang="en-US" altLang="ja-JP" sz="2400" b="1" dirty="0">
              <a:solidFill>
                <a:prstClr val="black"/>
              </a:solidFill>
              <a:latin typeface="Verdana" pitchFamily="34" charset="0"/>
            </a:endParaRPr>
          </a:p>
          <a:p>
            <a:pPr eaLnBrk="1" hangingPunct="1">
              <a:spcBef>
                <a:spcPct val="0"/>
              </a:spcBef>
              <a:buClrTx/>
              <a:buNone/>
            </a:pPr>
            <a:r>
              <a:rPr lang="ja-JP" altLang="en-US" sz="2400" b="1" dirty="0">
                <a:solidFill>
                  <a:prstClr val="black"/>
                </a:solidFill>
                <a:latin typeface="Verdana" pitchFamily="34" charset="0"/>
              </a:rPr>
              <a:t>　 いることを中心に聞く。</a:t>
            </a:r>
          </a:p>
          <a:p>
            <a:pPr eaLnBrk="1" hangingPunct="1">
              <a:spcBef>
                <a:spcPct val="0"/>
              </a:spcBef>
              <a:buClrTx/>
              <a:buNone/>
            </a:pPr>
            <a:r>
              <a:rPr lang="ja-JP" altLang="en-US" sz="2400" b="1" dirty="0">
                <a:solidFill>
                  <a:prstClr val="black"/>
                </a:solidFill>
                <a:latin typeface="Verdana" pitchFamily="34" charset="0"/>
              </a:rPr>
              <a:t>②心身などのケアが必要な時は、産業医や保健師などと</a:t>
            </a:r>
            <a:endParaRPr lang="en-US" altLang="ja-JP" sz="2400" b="1" dirty="0">
              <a:solidFill>
                <a:prstClr val="black"/>
              </a:solidFill>
              <a:latin typeface="Verdana" pitchFamily="34" charset="0"/>
            </a:endParaRPr>
          </a:p>
          <a:p>
            <a:pPr eaLnBrk="1" hangingPunct="1">
              <a:spcBef>
                <a:spcPct val="0"/>
              </a:spcBef>
              <a:buClrTx/>
              <a:buNone/>
            </a:pPr>
            <a:r>
              <a:rPr lang="en-US" altLang="ja-JP" sz="2400" b="1" dirty="0">
                <a:solidFill>
                  <a:prstClr val="black"/>
                </a:solidFill>
                <a:latin typeface="Verdana" pitchFamily="34" charset="0"/>
              </a:rPr>
              <a:t>   </a:t>
            </a:r>
            <a:r>
              <a:rPr lang="ja-JP" altLang="en-US" sz="2400" b="1" dirty="0">
                <a:solidFill>
                  <a:prstClr val="black"/>
                </a:solidFill>
                <a:latin typeface="Verdana" pitchFamily="34" charset="0"/>
              </a:rPr>
              <a:t>連携する。</a:t>
            </a:r>
          </a:p>
          <a:p>
            <a:pPr eaLnBrk="1" hangingPunct="1">
              <a:spcBef>
                <a:spcPct val="0"/>
              </a:spcBef>
              <a:buClrTx/>
              <a:buNone/>
            </a:pPr>
            <a:r>
              <a:rPr lang="ja-JP" altLang="en-US" sz="2400" b="1" dirty="0">
                <a:solidFill>
                  <a:prstClr val="black"/>
                </a:solidFill>
                <a:latin typeface="Verdana" pitchFamily="34" charset="0"/>
              </a:rPr>
              <a:t>③断ったことや相談したことに対して報復行為が起きないよう</a:t>
            </a:r>
            <a:endParaRPr lang="en-US" altLang="ja-JP" sz="2400" b="1" dirty="0">
              <a:solidFill>
                <a:prstClr val="black"/>
              </a:solidFill>
              <a:latin typeface="Verdana" pitchFamily="34" charset="0"/>
            </a:endParaRPr>
          </a:p>
          <a:p>
            <a:pPr eaLnBrk="1" hangingPunct="1">
              <a:spcBef>
                <a:spcPct val="0"/>
              </a:spcBef>
              <a:buClrTx/>
              <a:buNone/>
            </a:pPr>
            <a:r>
              <a:rPr lang="en-US" altLang="ja-JP" sz="2400" b="1" dirty="0">
                <a:solidFill>
                  <a:prstClr val="black"/>
                </a:solidFill>
                <a:latin typeface="Verdana" pitchFamily="34" charset="0"/>
              </a:rPr>
              <a:t>   </a:t>
            </a:r>
            <a:r>
              <a:rPr lang="ja-JP" altLang="en-US" sz="2400" b="1" dirty="0">
                <a:solidFill>
                  <a:prstClr val="black"/>
                </a:solidFill>
                <a:latin typeface="Verdana" pitchFamily="34" charset="0"/>
              </a:rPr>
              <a:t>措置をとる。</a:t>
            </a:r>
          </a:p>
          <a:p>
            <a:pPr eaLnBrk="1" hangingPunct="1">
              <a:spcBef>
                <a:spcPct val="0"/>
              </a:spcBef>
              <a:buClrTx/>
              <a:buNone/>
            </a:pPr>
            <a:r>
              <a:rPr lang="ja-JP" altLang="en-US" sz="2400" b="1" dirty="0">
                <a:solidFill>
                  <a:prstClr val="black"/>
                </a:solidFill>
                <a:latin typeface="Verdana" pitchFamily="34" charset="0"/>
              </a:rPr>
              <a:t>④勝手に調査を始めて第三者に聞いて回ったりしない。</a:t>
            </a:r>
          </a:p>
          <a:p>
            <a:pPr eaLnBrk="1" hangingPunct="1">
              <a:spcBef>
                <a:spcPct val="0"/>
              </a:spcBef>
              <a:buClrTx/>
              <a:buNone/>
            </a:pPr>
            <a:r>
              <a:rPr lang="ja-JP" altLang="en-US" sz="2400" b="1" dirty="0">
                <a:solidFill>
                  <a:prstClr val="black"/>
                </a:solidFill>
                <a:latin typeface="Verdana" pitchFamily="34" charset="0"/>
              </a:rPr>
              <a:t>⑤問題が深刻な場合は相談窓口、その他部門と連携して進める。</a:t>
            </a:r>
          </a:p>
          <a:p>
            <a:pPr eaLnBrk="1" hangingPunct="1">
              <a:spcBef>
                <a:spcPct val="0"/>
              </a:spcBef>
              <a:buClrTx/>
              <a:buNone/>
            </a:pPr>
            <a:r>
              <a:rPr lang="ja-JP" altLang="en-US" sz="2400" b="1" dirty="0">
                <a:solidFill>
                  <a:prstClr val="black"/>
                </a:solidFill>
                <a:latin typeface="Verdana" pitchFamily="34" charset="0"/>
              </a:rPr>
              <a:t>⑥プライバシーを最優先し、不用意に他言しない。</a:t>
            </a:r>
          </a:p>
          <a:p>
            <a:pPr eaLnBrk="1" hangingPunct="1">
              <a:spcBef>
                <a:spcPct val="0"/>
              </a:spcBef>
              <a:buClrTx/>
              <a:buNone/>
            </a:pPr>
            <a:r>
              <a:rPr lang="ja-JP" altLang="en-US" sz="2400" b="1" dirty="0">
                <a:solidFill>
                  <a:prstClr val="black"/>
                </a:solidFill>
                <a:latin typeface="Verdana" pitchFamily="34" charset="0"/>
              </a:rPr>
              <a:t>⑦相談を受けた自分自身の価値観で「あなたにも問題がある」</a:t>
            </a:r>
            <a:endParaRPr lang="en-US" altLang="ja-JP" sz="2400" b="1" dirty="0">
              <a:solidFill>
                <a:prstClr val="black"/>
              </a:solidFill>
              <a:latin typeface="Verdana" pitchFamily="34" charset="0"/>
            </a:endParaRPr>
          </a:p>
          <a:p>
            <a:pPr eaLnBrk="1" hangingPunct="1">
              <a:spcBef>
                <a:spcPct val="0"/>
              </a:spcBef>
              <a:buClrTx/>
              <a:buNone/>
            </a:pPr>
            <a:r>
              <a:rPr lang="ja-JP" altLang="en-US" sz="2400" b="1" dirty="0">
                <a:solidFill>
                  <a:prstClr val="black"/>
                </a:solidFill>
                <a:latin typeface="Verdana" pitchFamily="34" charset="0"/>
              </a:rPr>
              <a:t>　 などと被害者を責めたりしない。</a:t>
            </a:r>
          </a:p>
          <a:p>
            <a:pPr eaLnBrk="1" hangingPunct="1">
              <a:spcBef>
                <a:spcPct val="0"/>
              </a:spcBef>
              <a:buClrTx/>
              <a:buNone/>
            </a:pPr>
            <a:endParaRPr lang="ja-JP" altLang="en-US" sz="2400" b="1" dirty="0">
              <a:solidFill>
                <a:prstClr val="black"/>
              </a:solidFill>
              <a:latin typeface="Verdana" pitchFamily="34" charset="0"/>
            </a:endParaRPr>
          </a:p>
        </p:txBody>
      </p:sp>
      <p:sp>
        <p:nvSpPr>
          <p:cNvPr id="71683" name="テキスト ボックス 4"/>
          <p:cNvSpPr txBox="1">
            <a:spLocks noChangeArrowheads="1"/>
          </p:cNvSpPr>
          <p:nvPr/>
        </p:nvSpPr>
        <p:spPr bwMode="auto">
          <a:xfrm>
            <a:off x="3143672" y="29509"/>
            <a:ext cx="6340197"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accent1"/>
              </a:buClr>
              <a:buFont typeface="Wingdings" pitchFamily="2" charset="2"/>
              <a:buChar char="l"/>
              <a:defRPr sz="3200">
                <a:solidFill>
                  <a:schemeClr val="tx1"/>
                </a:solidFill>
                <a:latin typeface="Arial" charset="0"/>
                <a:ea typeface="ＭＳ Ｐゴシック" charset="-128"/>
              </a:defRPr>
            </a:lvl1pPr>
            <a:lvl2pPr marL="742950" indent="-285750" eaLnBrk="0" hangingPunct="0">
              <a:spcBef>
                <a:spcPct val="20000"/>
              </a:spcBef>
              <a:buClr>
                <a:schemeClr val="accent1"/>
              </a:buClr>
              <a:buFont typeface="Wingdings" pitchFamily="2" charset="2"/>
              <a:buChar char="¡"/>
              <a:defRPr sz="2700">
                <a:solidFill>
                  <a:schemeClr val="tx1"/>
                </a:solidFill>
                <a:latin typeface="Arial" charset="0"/>
                <a:ea typeface="ＭＳ Ｐゴシック" charset="-128"/>
              </a:defRPr>
            </a:lvl2pPr>
            <a:lvl3pPr marL="1143000" indent="-228600" eaLnBrk="0" hangingPunct="0">
              <a:spcBef>
                <a:spcPct val="20000"/>
              </a:spcBef>
              <a:buClr>
                <a:schemeClr val="accent1"/>
              </a:buClr>
              <a:buFont typeface="Wingdings" pitchFamily="2" charset="2"/>
              <a:buChar char="l"/>
              <a:defRPr sz="2300">
                <a:solidFill>
                  <a:schemeClr val="tx1"/>
                </a:solidFill>
                <a:latin typeface="Arial" charset="0"/>
                <a:ea typeface="ＭＳ Ｐゴシック" charset="-128"/>
              </a:defRPr>
            </a:lvl3pPr>
            <a:lvl4pPr marL="1600200" indent="-228600" eaLnBrk="0" hangingPunct="0">
              <a:spcBef>
                <a:spcPct val="20000"/>
              </a:spcBef>
              <a:buClr>
                <a:schemeClr val="accent1"/>
              </a:buClr>
              <a:buChar char="•"/>
              <a:defRPr sz="2000">
                <a:solidFill>
                  <a:schemeClr val="tx1"/>
                </a:solidFill>
                <a:latin typeface="Arial" charset="0"/>
                <a:ea typeface="ＭＳ Ｐゴシック" charset="-128"/>
              </a:defRPr>
            </a:lvl4pPr>
            <a:lvl5pPr marL="2057400" indent="-228600" eaLnBrk="0" hangingPunct="0">
              <a:spcBef>
                <a:spcPct val="20000"/>
              </a:spcBef>
              <a:buClr>
                <a:schemeClr val="accent1"/>
              </a:buClr>
              <a:buFont typeface="Wingdings" pitchFamily="2" charset="2"/>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charset="0"/>
                <a:ea typeface="ＭＳ Ｐゴシック" charset="-128"/>
              </a:defRPr>
            </a:lvl9pPr>
          </a:lstStyle>
          <a:p>
            <a:pPr eaLnBrk="1" hangingPunct="1">
              <a:spcBef>
                <a:spcPct val="0"/>
              </a:spcBef>
              <a:buClrTx/>
              <a:buNone/>
            </a:pPr>
            <a:r>
              <a:rPr lang="ja-JP" altLang="en-US" sz="4000" b="1" dirty="0">
                <a:solidFill>
                  <a:prstClr val="black"/>
                </a:solidFill>
                <a:latin typeface="メイリオ" panose="020B0604030504040204" pitchFamily="50" charset="-128"/>
                <a:ea typeface="メイリオ" panose="020B0604030504040204" pitchFamily="50" charset="-128"/>
              </a:rPr>
              <a:t>相談を受ける際のポイント</a:t>
            </a:r>
          </a:p>
        </p:txBody>
      </p:sp>
      <p:sp>
        <p:nvSpPr>
          <p:cNvPr id="2" name="スライド番号プレースホルダー 1"/>
          <p:cNvSpPr>
            <a:spLocks noGrp="1"/>
          </p:cNvSpPr>
          <p:nvPr>
            <p:ph type="sldNum" sz="quarter" idx="12"/>
          </p:nvPr>
        </p:nvSpPr>
        <p:spPr/>
        <p:txBody>
          <a:bodyPr/>
          <a:lstStyle/>
          <a:p>
            <a:fld id="{8BA52C09-F7DF-435C-A7C8-6135C9637C9F}" type="slidenum">
              <a:rPr lang="ja-JP" altLang="en-US" sz="2000" smtClean="0"/>
              <a:pPr/>
              <a:t>22</a:t>
            </a:fld>
            <a:endParaRPr lang="ja-JP" altLang="en-US" sz="2000" dirty="0"/>
          </a:p>
        </p:txBody>
      </p:sp>
    </p:spTree>
    <p:extLst>
      <p:ext uri="{BB962C8B-B14F-4D97-AF65-F5344CB8AC3E}">
        <p14:creationId xmlns:p14="http://schemas.microsoft.com/office/powerpoint/2010/main" val="128491296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9" name="コンテンツ プレースホルダ 2"/>
          <p:cNvSpPr>
            <a:spLocks noGrp="1"/>
          </p:cNvSpPr>
          <p:nvPr>
            <p:ph idx="1"/>
          </p:nvPr>
        </p:nvSpPr>
        <p:spPr>
          <a:xfrm>
            <a:off x="1775520" y="1485106"/>
            <a:ext cx="8640960" cy="3887787"/>
          </a:xfrm>
        </p:spPr>
        <p:txBody>
          <a:bodyPr>
            <a:normAutofit lnSpcReduction="10000"/>
          </a:bodyPr>
          <a:lstStyle/>
          <a:p>
            <a:pPr eaLnBrk="1" hangingPunct="1">
              <a:lnSpc>
                <a:spcPct val="90000"/>
              </a:lnSpc>
              <a:buFont typeface="Wingdings" pitchFamily="2" charset="2"/>
              <a:buNone/>
            </a:pPr>
            <a:r>
              <a:rPr lang="en-US" altLang="ja-JP" sz="2800" b="1" dirty="0">
                <a:solidFill>
                  <a:schemeClr val="bg1">
                    <a:lumMod val="85000"/>
                  </a:schemeClr>
                </a:solidFill>
                <a:latin typeface="ＭＳ ゴシック" pitchFamily="49" charset="-128"/>
                <a:ea typeface="ＭＳ ゴシック" pitchFamily="49" charset="-128"/>
              </a:rPr>
              <a:t>1.</a:t>
            </a:r>
            <a:r>
              <a:rPr lang="ja-JP" altLang="en-US" sz="2800" b="1" dirty="0">
                <a:solidFill>
                  <a:schemeClr val="bg1">
                    <a:lumMod val="85000"/>
                  </a:schemeClr>
                </a:solidFill>
                <a:latin typeface="ＭＳ ゴシック" pitchFamily="49" charset="-128"/>
                <a:ea typeface="ＭＳ ゴシック" pitchFamily="49" charset="-128"/>
              </a:rPr>
              <a:t>メンタルヘルスの実態</a:t>
            </a:r>
            <a:endParaRPr lang="en-US" altLang="ja-JP" sz="2800" b="1" dirty="0">
              <a:solidFill>
                <a:schemeClr val="bg1">
                  <a:lumMod val="85000"/>
                </a:schemeClr>
              </a:solidFill>
              <a:latin typeface="ＭＳ ゴシック" pitchFamily="49" charset="-128"/>
              <a:ea typeface="ＭＳ ゴシック" pitchFamily="49" charset="-128"/>
            </a:endParaRPr>
          </a:p>
          <a:p>
            <a:pPr eaLnBrk="1" hangingPunct="1">
              <a:lnSpc>
                <a:spcPct val="90000"/>
              </a:lnSpc>
              <a:buFont typeface="Wingdings" pitchFamily="2" charset="2"/>
              <a:buNone/>
            </a:pPr>
            <a:endParaRPr lang="ja-JP" altLang="en-US" sz="2800" b="1" dirty="0">
              <a:solidFill>
                <a:schemeClr val="bg1">
                  <a:lumMod val="85000"/>
                </a:schemeClr>
              </a:solidFill>
              <a:latin typeface="ＭＳ ゴシック" pitchFamily="49" charset="-128"/>
              <a:ea typeface="ＭＳ ゴシック" pitchFamily="49" charset="-128"/>
            </a:endParaRPr>
          </a:p>
          <a:p>
            <a:pPr eaLnBrk="1" hangingPunct="1">
              <a:lnSpc>
                <a:spcPct val="90000"/>
              </a:lnSpc>
              <a:buFont typeface="Wingdings" pitchFamily="2" charset="2"/>
              <a:buNone/>
            </a:pPr>
            <a:r>
              <a:rPr lang="en-US" altLang="ja-JP" sz="2800" b="1" dirty="0">
                <a:solidFill>
                  <a:schemeClr val="bg1">
                    <a:lumMod val="85000"/>
                  </a:schemeClr>
                </a:solidFill>
                <a:latin typeface="ＭＳ ゴシック" pitchFamily="49" charset="-128"/>
                <a:ea typeface="ＭＳ ゴシック" pitchFamily="49" charset="-128"/>
              </a:rPr>
              <a:t>2.</a:t>
            </a:r>
            <a:r>
              <a:rPr lang="ja-JP" altLang="en-US" sz="2800" b="1" dirty="0">
                <a:solidFill>
                  <a:schemeClr val="bg1">
                    <a:lumMod val="85000"/>
                  </a:schemeClr>
                </a:solidFill>
                <a:latin typeface="ＭＳ ゴシック" pitchFamily="49" charset="-128"/>
                <a:ea typeface="ＭＳ ゴシック" pitchFamily="49" charset="-128"/>
              </a:rPr>
              <a:t>パワハラへの対応</a:t>
            </a:r>
            <a:endParaRPr lang="en-US" altLang="ja-JP" sz="2800" b="1" dirty="0">
              <a:solidFill>
                <a:schemeClr val="bg1">
                  <a:lumMod val="85000"/>
                </a:schemeClr>
              </a:solidFill>
              <a:latin typeface="ＭＳ ゴシック" pitchFamily="49" charset="-128"/>
              <a:ea typeface="ＭＳ ゴシック" pitchFamily="49" charset="-128"/>
            </a:endParaRPr>
          </a:p>
          <a:p>
            <a:pPr eaLnBrk="1" hangingPunct="1">
              <a:lnSpc>
                <a:spcPct val="90000"/>
              </a:lnSpc>
              <a:buFont typeface="Wingdings" pitchFamily="2" charset="2"/>
              <a:buNone/>
            </a:pPr>
            <a:endParaRPr lang="en-US" altLang="ja-JP" sz="2800" b="1" dirty="0">
              <a:solidFill>
                <a:schemeClr val="bg1">
                  <a:lumMod val="85000"/>
                </a:schemeClr>
              </a:solidFill>
              <a:latin typeface="ＭＳ ゴシック" pitchFamily="49" charset="-128"/>
              <a:ea typeface="ＭＳ ゴシック" pitchFamily="49" charset="-128"/>
            </a:endParaRPr>
          </a:p>
          <a:p>
            <a:pPr eaLnBrk="1" hangingPunct="1">
              <a:lnSpc>
                <a:spcPct val="90000"/>
              </a:lnSpc>
              <a:buFont typeface="Wingdings" pitchFamily="2" charset="2"/>
              <a:buNone/>
            </a:pPr>
            <a:r>
              <a:rPr lang="en-US" altLang="ja-JP" sz="2800" b="1" dirty="0">
                <a:latin typeface="ＭＳ ゴシック" pitchFamily="49" charset="-128"/>
                <a:ea typeface="ＭＳ ゴシック" pitchFamily="49" charset="-128"/>
              </a:rPr>
              <a:t>3.</a:t>
            </a:r>
            <a:r>
              <a:rPr lang="ja-JP" altLang="en-US" sz="2800" b="1" dirty="0">
                <a:latin typeface="ＭＳ ゴシック" pitchFamily="49" charset="-128"/>
                <a:ea typeface="ＭＳ ゴシック" pitchFamily="49" charset="-128"/>
              </a:rPr>
              <a:t>若手職員への対応</a:t>
            </a:r>
            <a:endParaRPr lang="en-US" altLang="ja-JP" sz="2800" b="1" dirty="0">
              <a:latin typeface="ＭＳ ゴシック" pitchFamily="49" charset="-128"/>
              <a:ea typeface="ＭＳ ゴシック" pitchFamily="49" charset="-128"/>
            </a:endParaRPr>
          </a:p>
          <a:p>
            <a:pPr eaLnBrk="1" hangingPunct="1">
              <a:lnSpc>
                <a:spcPct val="90000"/>
              </a:lnSpc>
              <a:buFont typeface="Wingdings" pitchFamily="2" charset="2"/>
              <a:buNone/>
            </a:pPr>
            <a:endParaRPr lang="en-US" altLang="ja-JP" sz="2800" b="1" dirty="0">
              <a:solidFill>
                <a:schemeClr val="bg1">
                  <a:lumMod val="85000"/>
                </a:schemeClr>
              </a:solidFill>
              <a:latin typeface="ＭＳ ゴシック" pitchFamily="49" charset="-128"/>
              <a:ea typeface="ＭＳ ゴシック" pitchFamily="49" charset="-128"/>
            </a:endParaRPr>
          </a:p>
          <a:p>
            <a:pPr eaLnBrk="1" hangingPunct="1">
              <a:lnSpc>
                <a:spcPct val="90000"/>
              </a:lnSpc>
              <a:buFont typeface="Wingdings" pitchFamily="2" charset="2"/>
              <a:buNone/>
            </a:pPr>
            <a:r>
              <a:rPr lang="en-US" altLang="ja-JP" sz="2800" b="1" dirty="0">
                <a:solidFill>
                  <a:schemeClr val="bg1">
                    <a:lumMod val="85000"/>
                  </a:schemeClr>
                </a:solidFill>
                <a:latin typeface="ＭＳ ゴシック" pitchFamily="49" charset="-128"/>
                <a:ea typeface="ＭＳ ゴシック" pitchFamily="49" charset="-128"/>
              </a:rPr>
              <a:t>4.</a:t>
            </a:r>
            <a:r>
              <a:rPr lang="ja-JP" altLang="en-US" sz="2800" b="1" dirty="0">
                <a:solidFill>
                  <a:schemeClr val="bg1">
                    <a:lumMod val="85000"/>
                  </a:schemeClr>
                </a:solidFill>
                <a:latin typeface="ＭＳ ゴシック" pitchFamily="49" charset="-128"/>
                <a:ea typeface="ＭＳ ゴシック" pitchFamily="49" charset="-128"/>
              </a:rPr>
              <a:t>ロールプレイ　～メンタル不調者への対応～</a:t>
            </a:r>
            <a:endParaRPr lang="en-US" altLang="ja-JP" sz="2800" b="1" dirty="0">
              <a:solidFill>
                <a:schemeClr val="bg1">
                  <a:lumMod val="85000"/>
                </a:schemeClr>
              </a:solidFill>
              <a:latin typeface="ＭＳ ゴシック" pitchFamily="49" charset="-128"/>
              <a:ea typeface="ＭＳ ゴシック" pitchFamily="49" charset="-128"/>
            </a:endParaRPr>
          </a:p>
          <a:p>
            <a:pPr eaLnBrk="1" hangingPunct="1">
              <a:lnSpc>
                <a:spcPct val="90000"/>
              </a:lnSpc>
              <a:buFont typeface="Wingdings" pitchFamily="2" charset="2"/>
              <a:buNone/>
            </a:pPr>
            <a:endParaRPr lang="en-US" altLang="ja-JP" sz="2800" b="1" dirty="0">
              <a:solidFill>
                <a:schemeClr val="bg1">
                  <a:lumMod val="85000"/>
                </a:schemeClr>
              </a:solidFill>
              <a:latin typeface="ＭＳ ゴシック" pitchFamily="49" charset="-128"/>
              <a:ea typeface="ＭＳ ゴシック" pitchFamily="49" charset="-128"/>
            </a:endParaRPr>
          </a:p>
          <a:p>
            <a:pPr eaLnBrk="1" hangingPunct="1">
              <a:lnSpc>
                <a:spcPct val="90000"/>
              </a:lnSpc>
              <a:buFont typeface="Wingdings" pitchFamily="2" charset="2"/>
              <a:buNone/>
            </a:pPr>
            <a:r>
              <a:rPr lang="en-US" altLang="ja-JP" sz="2800" b="1" dirty="0">
                <a:solidFill>
                  <a:schemeClr val="bg1">
                    <a:lumMod val="85000"/>
                  </a:schemeClr>
                </a:solidFill>
                <a:latin typeface="ＭＳ ゴシック" pitchFamily="49" charset="-128"/>
                <a:ea typeface="ＭＳ ゴシック" pitchFamily="49" charset="-128"/>
              </a:rPr>
              <a:t>5.</a:t>
            </a:r>
            <a:r>
              <a:rPr lang="ja-JP" altLang="en-US" sz="2800" b="1" dirty="0">
                <a:solidFill>
                  <a:schemeClr val="bg1">
                    <a:lumMod val="85000"/>
                  </a:schemeClr>
                </a:solidFill>
                <a:latin typeface="ＭＳ ゴシック" pitchFamily="49" charset="-128"/>
                <a:ea typeface="ＭＳ ゴシック" pitchFamily="49" charset="-128"/>
              </a:rPr>
              <a:t>休職・復職の支援</a:t>
            </a:r>
            <a:endParaRPr lang="en-US" altLang="ja-JP" sz="2800" b="1" dirty="0">
              <a:solidFill>
                <a:schemeClr val="bg1">
                  <a:lumMod val="85000"/>
                </a:schemeClr>
              </a:solidFill>
              <a:latin typeface="ＭＳ ゴシック" pitchFamily="49" charset="-128"/>
              <a:ea typeface="ＭＳ ゴシック" pitchFamily="49" charset="-128"/>
            </a:endParaRPr>
          </a:p>
          <a:p>
            <a:pPr eaLnBrk="1" hangingPunct="1">
              <a:lnSpc>
                <a:spcPct val="90000"/>
              </a:lnSpc>
              <a:buFont typeface="Wingdings" pitchFamily="2" charset="2"/>
              <a:buNone/>
            </a:pPr>
            <a:endParaRPr lang="en-US" altLang="ja-JP" sz="2800" b="1" dirty="0">
              <a:solidFill>
                <a:schemeClr val="bg1">
                  <a:lumMod val="85000"/>
                </a:schemeClr>
              </a:solidFill>
              <a:latin typeface="ＭＳ ゴシック" pitchFamily="49" charset="-128"/>
              <a:ea typeface="ＭＳ ゴシック" pitchFamily="49" charset="-128"/>
            </a:endParaRPr>
          </a:p>
          <a:p>
            <a:pPr eaLnBrk="1" hangingPunct="1">
              <a:lnSpc>
                <a:spcPct val="90000"/>
              </a:lnSpc>
              <a:buFont typeface="Wingdings" pitchFamily="2" charset="2"/>
              <a:buNone/>
            </a:pPr>
            <a:endParaRPr lang="en-US" altLang="ja-JP" sz="2800" b="1" dirty="0">
              <a:solidFill>
                <a:schemeClr val="bg1">
                  <a:lumMod val="85000"/>
                </a:schemeClr>
              </a:solidFill>
              <a:latin typeface="ＭＳ ゴシック" pitchFamily="49" charset="-128"/>
              <a:ea typeface="ＭＳ ゴシック" pitchFamily="49" charset="-128"/>
            </a:endParaRPr>
          </a:p>
          <a:p>
            <a:pPr eaLnBrk="1" hangingPunct="1">
              <a:lnSpc>
                <a:spcPct val="90000"/>
              </a:lnSpc>
              <a:buFont typeface="Wingdings" pitchFamily="2" charset="2"/>
              <a:buNone/>
            </a:pPr>
            <a:endParaRPr lang="ja-JP" altLang="en-US" sz="2800" b="1" dirty="0">
              <a:latin typeface="ＭＳ ゴシック" pitchFamily="49" charset="-128"/>
              <a:ea typeface="ＭＳ ゴシック" pitchFamily="49" charset="-128"/>
            </a:endParaRPr>
          </a:p>
          <a:p>
            <a:pPr eaLnBrk="1" hangingPunct="1">
              <a:buFont typeface="Wingdings 2" pitchFamily="18" charset="2"/>
              <a:buNone/>
            </a:pPr>
            <a:endParaRPr lang="ja-JP" altLang="en-US" dirty="0"/>
          </a:p>
        </p:txBody>
      </p:sp>
      <p:sp>
        <p:nvSpPr>
          <p:cNvPr id="2" name="スライド番号プレースホルダー 1"/>
          <p:cNvSpPr>
            <a:spLocks noGrp="1"/>
          </p:cNvSpPr>
          <p:nvPr>
            <p:ph type="sldNum" sz="quarter" idx="12"/>
          </p:nvPr>
        </p:nvSpPr>
        <p:spPr/>
        <p:txBody>
          <a:bodyPr/>
          <a:lstStyle/>
          <a:p>
            <a:pPr>
              <a:defRPr/>
            </a:pPr>
            <a:fld id="{042ECF85-0ED1-44D1-8F6B-8BA3DE24F3EC}" type="slidenum">
              <a:rPr lang="en-US" altLang="ja-JP" sz="2000" smtClean="0"/>
              <a:pPr>
                <a:defRPr/>
              </a:pPr>
              <a:t>23</a:t>
            </a:fld>
            <a:endParaRPr lang="en-US" altLang="ja-JP" sz="2000"/>
          </a:p>
        </p:txBody>
      </p:sp>
      <p:pic>
        <p:nvPicPr>
          <p:cNvPr id="65540" name="図 3" descr="HL11_01.JPG"/>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9439820" y="4681835"/>
            <a:ext cx="1665288" cy="1595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5022538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F8D0D718-9FDD-8349-49A1-0D6F55AA29F5}"/>
              </a:ext>
            </a:extLst>
          </p:cNvPr>
          <p:cNvSpPr>
            <a:spLocks noGrp="1"/>
          </p:cNvSpPr>
          <p:nvPr>
            <p:ph type="title"/>
          </p:nvPr>
        </p:nvSpPr>
        <p:spPr>
          <a:xfrm>
            <a:off x="609600" y="-188047"/>
            <a:ext cx="10972800" cy="1143000"/>
          </a:xfrm>
        </p:spPr>
        <p:txBody>
          <a:bodyPr>
            <a:normAutofit/>
          </a:bodyPr>
          <a:lstStyle/>
          <a:p>
            <a:r>
              <a:rPr kumimoji="1" lang="ja-JP" altLang="en-US" sz="4000" b="1" dirty="0">
                <a:latin typeface="メイリオ" panose="020B0604030504040204" pitchFamily="50" charset="-128"/>
                <a:ea typeface="メイリオ" panose="020B0604030504040204" pitchFamily="50" charset="-128"/>
              </a:rPr>
              <a:t>今の若いもんは・・・</a:t>
            </a:r>
          </a:p>
        </p:txBody>
      </p:sp>
      <p:sp>
        <p:nvSpPr>
          <p:cNvPr id="4" name="スライド番号プレースホルダー 3">
            <a:extLst>
              <a:ext uri="{FF2B5EF4-FFF2-40B4-BE49-F238E27FC236}">
                <a16:creationId xmlns:a16="http://schemas.microsoft.com/office/drawing/2014/main" id="{0D4FCDC1-885A-6C21-6E6A-D2EF6D392F4E}"/>
              </a:ext>
            </a:extLst>
          </p:cNvPr>
          <p:cNvSpPr>
            <a:spLocks noGrp="1"/>
          </p:cNvSpPr>
          <p:nvPr>
            <p:ph type="sldNum" sz="quarter" idx="12"/>
          </p:nvPr>
        </p:nvSpPr>
        <p:spPr/>
        <p:txBody>
          <a:bodyPr/>
          <a:lstStyle/>
          <a:p>
            <a:fld id="{5985CD5F-91A8-43A2-8620-D98363E9E1B3}" type="slidenum">
              <a:rPr kumimoji="1" lang="ja-JP" altLang="en-US" smtClean="0"/>
              <a:t>24</a:t>
            </a:fld>
            <a:endParaRPr kumimoji="1" lang="ja-JP" altLang="en-US"/>
          </a:p>
        </p:txBody>
      </p:sp>
      <p:grpSp>
        <p:nvGrpSpPr>
          <p:cNvPr id="9" name="グループ化 8">
            <a:extLst>
              <a:ext uri="{FF2B5EF4-FFF2-40B4-BE49-F238E27FC236}">
                <a16:creationId xmlns:a16="http://schemas.microsoft.com/office/drawing/2014/main" id="{59525316-9762-EC19-52D3-E054E4D707A3}"/>
              </a:ext>
            </a:extLst>
          </p:cNvPr>
          <p:cNvGrpSpPr/>
          <p:nvPr/>
        </p:nvGrpSpPr>
        <p:grpSpPr>
          <a:xfrm>
            <a:off x="1955000" y="986006"/>
            <a:ext cx="2900590" cy="4096442"/>
            <a:chOff x="1806192" y="1328682"/>
            <a:chExt cx="2900590" cy="4096442"/>
          </a:xfrm>
        </p:grpSpPr>
        <p:pic>
          <p:nvPicPr>
            <p:cNvPr id="1026" name="Picture 2" descr="プラトンの似顔絵イラスト | かわいいフリー素材集 いらすとや">
              <a:extLst>
                <a:ext uri="{FF2B5EF4-FFF2-40B4-BE49-F238E27FC236}">
                  <a16:creationId xmlns:a16="http://schemas.microsoft.com/office/drawing/2014/main" id="{CE2E2961-0EB6-8943-ACAE-9E2968D92BF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06192" y="1328682"/>
              <a:ext cx="2900590" cy="3453083"/>
            </a:xfrm>
            <a:prstGeom prst="rect">
              <a:avLst/>
            </a:prstGeom>
            <a:noFill/>
            <a:extLst>
              <a:ext uri="{909E8E84-426E-40DD-AFC4-6F175D3DCCD1}">
                <a14:hiddenFill xmlns:a14="http://schemas.microsoft.com/office/drawing/2010/main">
                  <a:solidFill>
                    <a:srgbClr val="FFFFFF"/>
                  </a:solidFill>
                </a14:hiddenFill>
              </a:ext>
            </a:extLst>
          </p:spPr>
        </p:pic>
        <p:sp>
          <p:nvSpPr>
            <p:cNvPr id="5" name="テキスト ボックス 4">
              <a:extLst>
                <a:ext uri="{FF2B5EF4-FFF2-40B4-BE49-F238E27FC236}">
                  <a16:creationId xmlns:a16="http://schemas.microsoft.com/office/drawing/2014/main" id="{D8233FB2-AAEF-3255-7B3E-C8DAFACA083E}"/>
                </a:ext>
              </a:extLst>
            </p:cNvPr>
            <p:cNvSpPr txBox="1"/>
            <p:nvPr/>
          </p:nvSpPr>
          <p:spPr>
            <a:xfrm>
              <a:off x="1910605" y="4778793"/>
              <a:ext cx="2691763" cy="646331"/>
            </a:xfrm>
            <a:prstGeom prst="rect">
              <a:avLst/>
            </a:prstGeom>
            <a:noFill/>
          </p:spPr>
          <p:txBody>
            <a:bodyPr wrap="none" rtlCol="0">
              <a:spAutoFit/>
            </a:bodyPr>
            <a:lstStyle/>
            <a:p>
              <a:r>
                <a:rPr kumimoji="1" lang="ja-JP" altLang="en-US" dirty="0"/>
                <a:t>プラトン</a:t>
              </a:r>
              <a:r>
                <a:rPr lang="ja-JP" altLang="en-US" b="0" i="0" dirty="0">
                  <a:solidFill>
                    <a:srgbClr val="333333"/>
                  </a:solidFill>
                  <a:effectLst/>
                  <a:latin typeface="Arial" panose="020B0604020202020204" pitchFamily="34" charset="0"/>
                </a:rPr>
                <a:t>（紀元前</a:t>
              </a:r>
              <a:r>
                <a:rPr lang="en-US" altLang="ja-JP" b="0" i="0" dirty="0">
                  <a:solidFill>
                    <a:srgbClr val="333333"/>
                  </a:solidFill>
                  <a:effectLst/>
                  <a:latin typeface="Arial" panose="020B0604020202020204" pitchFamily="34" charset="0"/>
                </a:rPr>
                <a:t>427-347</a:t>
              </a:r>
              <a:r>
                <a:rPr lang="ja-JP" altLang="en-US" b="0" i="0" dirty="0">
                  <a:solidFill>
                    <a:srgbClr val="333333"/>
                  </a:solidFill>
                  <a:effectLst/>
                  <a:latin typeface="Arial" panose="020B0604020202020204" pitchFamily="34" charset="0"/>
                </a:rPr>
                <a:t>）</a:t>
              </a:r>
              <a:endParaRPr kumimoji="1" lang="en-US" altLang="ja-JP" dirty="0"/>
            </a:p>
            <a:p>
              <a:endParaRPr kumimoji="1" lang="ja-JP" altLang="en-US" dirty="0"/>
            </a:p>
          </p:txBody>
        </p:sp>
      </p:grpSp>
      <p:grpSp>
        <p:nvGrpSpPr>
          <p:cNvPr id="10" name="グループ化 9">
            <a:extLst>
              <a:ext uri="{FF2B5EF4-FFF2-40B4-BE49-F238E27FC236}">
                <a16:creationId xmlns:a16="http://schemas.microsoft.com/office/drawing/2014/main" id="{B15A0E9A-C0EC-4B6A-1C1F-9BE63F4FA77B}"/>
              </a:ext>
            </a:extLst>
          </p:cNvPr>
          <p:cNvGrpSpPr/>
          <p:nvPr/>
        </p:nvGrpSpPr>
        <p:grpSpPr>
          <a:xfrm>
            <a:off x="5591944" y="1196752"/>
            <a:ext cx="5538391" cy="3725653"/>
            <a:chOff x="5447928" y="1678018"/>
            <a:chExt cx="5538391" cy="3725653"/>
          </a:xfrm>
        </p:grpSpPr>
        <p:sp>
          <p:nvSpPr>
            <p:cNvPr id="6" name="テキスト ボックス 5">
              <a:extLst>
                <a:ext uri="{FF2B5EF4-FFF2-40B4-BE49-F238E27FC236}">
                  <a16:creationId xmlns:a16="http://schemas.microsoft.com/office/drawing/2014/main" id="{360CFB79-8DC0-7293-5408-76FB086DBC67}"/>
                </a:ext>
              </a:extLst>
            </p:cNvPr>
            <p:cNvSpPr txBox="1"/>
            <p:nvPr/>
          </p:nvSpPr>
          <p:spPr>
            <a:xfrm>
              <a:off x="7485220" y="4757340"/>
              <a:ext cx="1728358" cy="646331"/>
            </a:xfrm>
            <a:prstGeom prst="rect">
              <a:avLst/>
            </a:prstGeom>
            <a:noFill/>
          </p:spPr>
          <p:txBody>
            <a:bodyPr wrap="none" rtlCol="0">
              <a:spAutoFit/>
            </a:bodyPr>
            <a:lstStyle/>
            <a:p>
              <a:r>
                <a:rPr kumimoji="1" lang="ja-JP" altLang="en-US" dirty="0"/>
                <a:t>私が就職した頃</a:t>
              </a:r>
              <a:endParaRPr kumimoji="1" lang="en-US" altLang="ja-JP" dirty="0"/>
            </a:p>
            <a:p>
              <a:r>
                <a:rPr lang="ja-JP" altLang="en-US" dirty="0"/>
                <a:t>（</a:t>
              </a:r>
              <a:r>
                <a:rPr lang="en-US" altLang="ja-JP" dirty="0"/>
                <a:t>1980</a:t>
              </a:r>
              <a:r>
                <a:rPr lang="ja-JP" altLang="en-US" dirty="0"/>
                <a:t>年代）</a:t>
              </a:r>
              <a:endParaRPr kumimoji="1" lang="ja-JP" altLang="en-US" dirty="0"/>
            </a:p>
          </p:txBody>
        </p:sp>
        <p:pic>
          <p:nvPicPr>
            <p:cNvPr id="1028" name="Picture 4" descr="新社会人・新入社員のイラスト「女性社員」 | かわいいフリー素材集 いらすとや">
              <a:extLst>
                <a:ext uri="{FF2B5EF4-FFF2-40B4-BE49-F238E27FC236}">
                  <a16:creationId xmlns:a16="http://schemas.microsoft.com/office/drawing/2014/main" id="{8E41DEB3-A2DC-DB31-9A3E-507595F4484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447928" y="1678018"/>
              <a:ext cx="5538391" cy="2910512"/>
            </a:xfrm>
            <a:prstGeom prst="rect">
              <a:avLst/>
            </a:prstGeom>
            <a:noFill/>
            <a:extLst>
              <a:ext uri="{909E8E84-426E-40DD-AFC4-6F175D3DCCD1}">
                <a14:hiddenFill xmlns:a14="http://schemas.microsoft.com/office/drawing/2010/main">
                  <a:solidFill>
                    <a:srgbClr val="FFFFFF"/>
                  </a:solidFill>
                </a14:hiddenFill>
              </a:ext>
            </a:extLst>
          </p:spPr>
        </p:pic>
      </p:grpSp>
      <p:sp>
        <p:nvSpPr>
          <p:cNvPr id="7" name="テキスト ボックス 6">
            <a:extLst>
              <a:ext uri="{FF2B5EF4-FFF2-40B4-BE49-F238E27FC236}">
                <a16:creationId xmlns:a16="http://schemas.microsoft.com/office/drawing/2014/main" id="{3943C5E9-F863-D0A7-D150-FD51B3DD7814}"/>
              </a:ext>
            </a:extLst>
          </p:cNvPr>
          <p:cNvSpPr txBox="1"/>
          <p:nvPr/>
        </p:nvSpPr>
        <p:spPr>
          <a:xfrm>
            <a:off x="1535231" y="4779814"/>
            <a:ext cx="3740126" cy="646331"/>
          </a:xfrm>
          <a:prstGeom prst="rect">
            <a:avLst/>
          </a:prstGeom>
          <a:noFill/>
        </p:spPr>
        <p:txBody>
          <a:bodyPr wrap="none" rtlCol="0">
            <a:spAutoFit/>
          </a:bodyPr>
          <a:lstStyle/>
          <a:p>
            <a:r>
              <a:rPr lang="ja-JP" altLang="en-US" dirty="0"/>
              <a:t>著書「国家」の中で「今の若者は・・・」</a:t>
            </a:r>
            <a:endParaRPr lang="en-US" altLang="ja-JP" dirty="0"/>
          </a:p>
          <a:p>
            <a:r>
              <a:rPr kumimoji="1" lang="ja-JP" altLang="en-US" dirty="0"/>
              <a:t>というくだりがあったとか・・・？</a:t>
            </a:r>
          </a:p>
        </p:txBody>
      </p:sp>
      <p:sp>
        <p:nvSpPr>
          <p:cNvPr id="8" name="テキスト ボックス 7">
            <a:extLst>
              <a:ext uri="{FF2B5EF4-FFF2-40B4-BE49-F238E27FC236}">
                <a16:creationId xmlns:a16="http://schemas.microsoft.com/office/drawing/2014/main" id="{3F18745F-7056-6782-C4E1-1E7FE311B5DC}"/>
              </a:ext>
            </a:extLst>
          </p:cNvPr>
          <p:cNvSpPr txBox="1"/>
          <p:nvPr/>
        </p:nvSpPr>
        <p:spPr>
          <a:xfrm>
            <a:off x="6998922" y="4925945"/>
            <a:ext cx="3509294" cy="369332"/>
          </a:xfrm>
          <a:prstGeom prst="rect">
            <a:avLst/>
          </a:prstGeom>
          <a:noFill/>
        </p:spPr>
        <p:txBody>
          <a:bodyPr wrap="none" rtlCol="0">
            <a:spAutoFit/>
          </a:bodyPr>
          <a:lstStyle/>
          <a:p>
            <a:r>
              <a:rPr kumimoji="1" lang="ja-JP" altLang="en-US" dirty="0"/>
              <a:t>「新人類」と言う言葉がありました。</a:t>
            </a:r>
          </a:p>
        </p:txBody>
      </p:sp>
      <p:sp>
        <p:nvSpPr>
          <p:cNvPr id="11" name="テキスト ボックス 10">
            <a:extLst>
              <a:ext uri="{FF2B5EF4-FFF2-40B4-BE49-F238E27FC236}">
                <a16:creationId xmlns:a16="http://schemas.microsoft.com/office/drawing/2014/main" id="{E195F116-BE5A-73E9-BFF3-ADF565E9B131}"/>
              </a:ext>
            </a:extLst>
          </p:cNvPr>
          <p:cNvSpPr txBox="1"/>
          <p:nvPr/>
        </p:nvSpPr>
        <p:spPr>
          <a:xfrm>
            <a:off x="2059413" y="5623445"/>
            <a:ext cx="9129422" cy="954107"/>
          </a:xfrm>
          <a:prstGeom prst="rect">
            <a:avLst/>
          </a:prstGeom>
          <a:noFill/>
        </p:spPr>
        <p:txBody>
          <a:bodyPr wrap="none" rtlCol="0">
            <a:spAutoFit/>
          </a:bodyPr>
          <a:lstStyle/>
          <a:p>
            <a:r>
              <a:rPr kumimoji="1" lang="ja-JP" altLang="en-US" sz="2800" dirty="0">
                <a:solidFill>
                  <a:srgbClr val="FF0000"/>
                </a:solidFill>
              </a:rPr>
              <a:t>「自分と同じ考え方や行動をする」という思い込みは捨てる。</a:t>
            </a:r>
            <a:endParaRPr kumimoji="1" lang="en-US" altLang="ja-JP" sz="2800" dirty="0">
              <a:solidFill>
                <a:srgbClr val="FF0000"/>
              </a:solidFill>
            </a:endParaRPr>
          </a:p>
          <a:p>
            <a:r>
              <a:rPr kumimoji="1" lang="ja-JP" altLang="en-US" sz="2800" dirty="0">
                <a:solidFill>
                  <a:srgbClr val="FF0000"/>
                </a:solidFill>
              </a:rPr>
              <a:t>その人の育ってきた時代背景や生活環境を知る。</a:t>
            </a:r>
          </a:p>
        </p:txBody>
      </p:sp>
    </p:spTree>
    <p:extLst>
      <p:ext uri="{BB962C8B-B14F-4D97-AF65-F5344CB8AC3E}">
        <p14:creationId xmlns:p14="http://schemas.microsoft.com/office/powerpoint/2010/main" val="31767606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dissolve">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wipe(down)">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dissolve">
                                      <p:cBhvr>
                                        <p:cTn id="17" dur="500"/>
                                        <p:tgtEl>
                                          <p:spTgt spid="10"/>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wipe(down)">
                                      <p:cBhvr>
                                        <p:cTn id="22" dur="500"/>
                                        <p:tgtEl>
                                          <p:spTgt spid="8"/>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nodeType="clickEffect">
                                  <p:stCondLst>
                                    <p:cond delay="0"/>
                                  </p:stCondLst>
                                  <p:childTnLst>
                                    <p:set>
                                      <p:cBhvr>
                                        <p:cTn id="26" dur="1" fill="hold">
                                          <p:stCondLst>
                                            <p:cond delay="0"/>
                                          </p:stCondLst>
                                        </p:cTn>
                                        <p:tgtEl>
                                          <p:spTgt spid="11">
                                            <p:txEl>
                                              <p:pRg st="0" end="0"/>
                                            </p:txEl>
                                          </p:spTgt>
                                        </p:tgtEl>
                                        <p:attrNameLst>
                                          <p:attrName>style.visibility</p:attrName>
                                        </p:attrNameLst>
                                      </p:cBhvr>
                                      <p:to>
                                        <p:strVal val="visible"/>
                                      </p:to>
                                    </p:set>
                                    <p:animEffect transition="in" filter="wipe(down)">
                                      <p:cBhvr>
                                        <p:cTn id="27" dur="500"/>
                                        <p:tgtEl>
                                          <p:spTgt spid="11">
                                            <p:txEl>
                                              <p:pRg st="0" end="0"/>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nodeType="clickEffect">
                                  <p:stCondLst>
                                    <p:cond delay="0"/>
                                  </p:stCondLst>
                                  <p:childTnLst>
                                    <p:set>
                                      <p:cBhvr>
                                        <p:cTn id="31" dur="1" fill="hold">
                                          <p:stCondLst>
                                            <p:cond delay="0"/>
                                          </p:stCondLst>
                                        </p:cTn>
                                        <p:tgtEl>
                                          <p:spTgt spid="11">
                                            <p:txEl>
                                              <p:pRg st="1" end="1"/>
                                            </p:txEl>
                                          </p:spTgt>
                                        </p:tgtEl>
                                        <p:attrNameLst>
                                          <p:attrName>style.visibility</p:attrName>
                                        </p:attrNameLst>
                                      </p:cBhvr>
                                      <p:to>
                                        <p:strVal val="visible"/>
                                      </p:to>
                                    </p:set>
                                    <p:animEffect transition="in" filter="wipe(down)">
                                      <p:cBhvr>
                                        <p:cTn id="32" dur="500"/>
                                        <p:tgtEl>
                                          <p:spTgt spid="11">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スライド番号プレースホルダー 3">
            <a:extLst>
              <a:ext uri="{FF2B5EF4-FFF2-40B4-BE49-F238E27FC236}">
                <a16:creationId xmlns:a16="http://schemas.microsoft.com/office/drawing/2014/main" id="{D071202D-679E-567D-C8CC-2865FDE29C4D}"/>
              </a:ext>
            </a:extLst>
          </p:cNvPr>
          <p:cNvSpPr>
            <a:spLocks noGrp="1"/>
          </p:cNvSpPr>
          <p:nvPr>
            <p:ph type="sldNum" sz="quarter" idx="12"/>
          </p:nvPr>
        </p:nvSpPr>
        <p:spPr/>
        <p:txBody>
          <a:bodyPr/>
          <a:lstStyle/>
          <a:p>
            <a:fld id="{5985CD5F-91A8-43A2-8620-D98363E9E1B3}" type="slidenum">
              <a:rPr kumimoji="1" lang="ja-JP" altLang="en-US" sz="2000" smtClean="0"/>
              <a:t>25</a:t>
            </a:fld>
            <a:endParaRPr kumimoji="1" lang="ja-JP" altLang="en-US" sz="2000"/>
          </a:p>
        </p:txBody>
      </p:sp>
      <p:sp>
        <p:nvSpPr>
          <p:cNvPr id="5" name="Rectangle 2">
            <a:extLst>
              <a:ext uri="{FF2B5EF4-FFF2-40B4-BE49-F238E27FC236}">
                <a16:creationId xmlns:a16="http://schemas.microsoft.com/office/drawing/2014/main" id="{A55E88D1-3185-F128-01B6-51FD33F6D874}"/>
              </a:ext>
            </a:extLst>
          </p:cNvPr>
          <p:cNvSpPr txBox="1">
            <a:spLocks noChangeArrowheads="1"/>
          </p:cNvSpPr>
          <p:nvPr/>
        </p:nvSpPr>
        <p:spPr>
          <a:xfrm>
            <a:off x="1919536" y="185947"/>
            <a:ext cx="10368430" cy="1146457"/>
          </a:xfrm>
          <a:prstGeom prst="rect">
            <a:avLst/>
          </a:prstGeom>
        </p:spPr>
        <p:txBody>
          <a:bodyPr/>
          <a:lstStyle>
            <a:lvl1pPr algn="l" defTabSz="685800" rtl="0" eaLnBrk="1" latinLnBrk="0" hangingPunct="1">
              <a:lnSpc>
                <a:spcPct val="90000"/>
              </a:lnSpc>
              <a:spcBef>
                <a:spcPct val="0"/>
              </a:spcBef>
              <a:buNone/>
              <a:defRPr kumimoji="1" sz="3300" kern="1200">
                <a:solidFill>
                  <a:schemeClr val="tx1"/>
                </a:solidFill>
                <a:latin typeface="+mj-lt"/>
                <a:ea typeface="+mj-ea"/>
                <a:cs typeface="+mj-cs"/>
              </a:defRPr>
            </a:lvl1pPr>
          </a:lstStyle>
          <a:p>
            <a:pPr marL="0" marR="0" lvl="0" indent="0" algn="l" defTabSz="685800" rtl="0" eaLnBrk="1" fontAlgn="auto" latinLnBrk="0" hangingPunct="1">
              <a:lnSpc>
                <a:spcPct val="90000"/>
              </a:lnSpc>
              <a:spcBef>
                <a:spcPct val="0"/>
              </a:spcBef>
              <a:spcAft>
                <a:spcPts val="0"/>
              </a:spcAft>
              <a:buClrTx/>
              <a:buSzTx/>
              <a:buFontTx/>
              <a:buNone/>
              <a:tabLst/>
              <a:defRPr/>
            </a:pPr>
            <a:r>
              <a:rPr kumimoji="1" lang="en-US" altLang="ja-JP" sz="36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j-cs"/>
              </a:rPr>
              <a:t>Z</a:t>
            </a:r>
            <a:r>
              <a:rPr kumimoji="1" lang="ja-JP" altLang="en-US" sz="36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j-cs"/>
              </a:rPr>
              <a:t>世代：デジタルネイティブの始まり　</a:t>
            </a:r>
          </a:p>
        </p:txBody>
      </p:sp>
      <p:sp>
        <p:nvSpPr>
          <p:cNvPr id="7" name="テキスト ボックス 6">
            <a:extLst>
              <a:ext uri="{FF2B5EF4-FFF2-40B4-BE49-F238E27FC236}">
                <a16:creationId xmlns:a16="http://schemas.microsoft.com/office/drawing/2014/main" id="{30283AF2-DCB3-40C6-3C32-8EDD63F46CEF}"/>
              </a:ext>
            </a:extLst>
          </p:cNvPr>
          <p:cNvSpPr txBox="1"/>
          <p:nvPr/>
        </p:nvSpPr>
        <p:spPr>
          <a:xfrm>
            <a:off x="1487488" y="5717066"/>
            <a:ext cx="9384998" cy="646331"/>
          </a:xfrm>
          <a:prstGeom prst="rect">
            <a:avLst/>
          </a:prstGeom>
          <a:noFill/>
        </p:spPr>
        <p:txBody>
          <a:bodyPr wrap="square">
            <a:spAutoFit/>
          </a:bodyPr>
          <a:lstStyle/>
          <a:p>
            <a:r>
              <a:rPr lang="en-US" altLang="ja-JP" b="0" i="0" dirty="0">
                <a:solidFill>
                  <a:srgbClr val="333333"/>
                </a:solidFill>
                <a:effectLst/>
                <a:latin typeface="Lato" panose="020F0502020204030203" pitchFamily="34" charset="0"/>
              </a:rPr>
              <a:t>1991</a:t>
            </a:r>
            <a:r>
              <a:rPr lang="ja-JP" altLang="en-US" b="0" i="0" dirty="0">
                <a:solidFill>
                  <a:srgbClr val="333333"/>
                </a:solidFill>
                <a:effectLst/>
                <a:latin typeface="Lato" panose="020F0502020204030203" pitchFamily="34" charset="0"/>
              </a:rPr>
              <a:t>年頃に出版された小説、ダグラス・クープランド著</a:t>
            </a:r>
            <a:endParaRPr lang="en-US" altLang="ja-JP" b="0" i="0" dirty="0">
              <a:solidFill>
                <a:srgbClr val="333333"/>
              </a:solidFill>
              <a:effectLst/>
              <a:latin typeface="Lato" panose="020F0502020204030203" pitchFamily="34" charset="0"/>
            </a:endParaRPr>
          </a:p>
          <a:p>
            <a:r>
              <a:rPr lang="ja-JP" altLang="en-US" b="0" i="0" dirty="0">
                <a:solidFill>
                  <a:srgbClr val="333333"/>
                </a:solidFill>
                <a:effectLst/>
                <a:latin typeface="Lato" panose="020F0502020204030203" pitchFamily="34" charset="0"/>
              </a:rPr>
              <a:t>「ジェネレーション</a:t>
            </a:r>
            <a:r>
              <a:rPr lang="en-US" altLang="ja-JP" b="0" i="0" dirty="0">
                <a:solidFill>
                  <a:srgbClr val="333333"/>
                </a:solidFill>
                <a:effectLst/>
                <a:latin typeface="Lato" panose="020F0502020204030203" pitchFamily="34" charset="0"/>
              </a:rPr>
              <a:t>X―</a:t>
            </a:r>
            <a:r>
              <a:rPr lang="ja-JP" altLang="en-US" b="0" i="0" dirty="0">
                <a:solidFill>
                  <a:srgbClr val="333333"/>
                </a:solidFill>
                <a:effectLst/>
                <a:latin typeface="Lato" panose="020F0502020204030203" pitchFamily="34" charset="0"/>
              </a:rPr>
              <a:t>加速された文化のための物語たち」の中で</a:t>
            </a:r>
            <a:r>
              <a:rPr lang="en-US" altLang="ja-JP" b="0" i="0" dirty="0">
                <a:solidFill>
                  <a:srgbClr val="333333"/>
                </a:solidFill>
                <a:effectLst/>
                <a:latin typeface="Lato" panose="020F0502020204030203" pitchFamily="34" charset="0"/>
              </a:rPr>
              <a:t>X</a:t>
            </a:r>
            <a:r>
              <a:rPr lang="ja-JP" altLang="en-US" b="0" i="0" dirty="0">
                <a:solidFill>
                  <a:srgbClr val="333333"/>
                </a:solidFill>
                <a:effectLst/>
                <a:latin typeface="Lato" panose="020F0502020204030203" pitchFamily="34" charset="0"/>
              </a:rPr>
              <a:t>世代という言葉が使われた。</a:t>
            </a:r>
            <a:endParaRPr lang="ja-JP" altLang="en-US" dirty="0"/>
          </a:p>
        </p:txBody>
      </p:sp>
      <p:grpSp>
        <p:nvGrpSpPr>
          <p:cNvPr id="10" name="グループ化 9">
            <a:extLst>
              <a:ext uri="{FF2B5EF4-FFF2-40B4-BE49-F238E27FC236}">
                <a16:creationId xmlns:a16="http://schemas.microsoft.com/office/drawing/2014/main" id="{39812A55-E4FE-84D8-D01B-4C0F9E9A3A99}"/>
              </a:ext>
            </a:extLst>
          </p:cNvPr>
          <p:cNvGrpSpPr/>
          <p:nvPr/>
        </p:nvGrpSpPr>
        <p:grpSpPr>
          <a:xfrm>
            <a:off x="1991544" y="4077072"/>
            <a:ext cx="9624668" cy="576064"/>
            <a:chOff x="1991544" y="4077072"/>
            <a:chExt cx="9624668" cy="576064"/>
          </a:xfrm>
        </p:grpSpPr>
        <p:sp>
          <p:nvSpPr>
            <p:cNvPr id="3" name="正方形/長方形 2">
              <a:extLst>
                <a:ext uri="{FF2B5EF4-FFF2-40B4-BE49-F238E27FC236}">
                  <a16:creationId xmlns:a16="http://schemas.microsoft.com/office/drawing/2014/main" id="{1C7CA113-36BF-2076-FA69-B8FDD252CAC1}"/>
                </a:ext>
              </a:extLst>
            </p:cNvPr>
            <p:cNvSpPr/>
            <p:nvPr/>
          </p:nvSpPr>
          <p:spPr>
            <a:xfrm>
              <a:off x="1991544" y="4077072"/>
              <a:ext cx="8064896" cy="576064"/>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テキスト ボックス 7">
              <a:extLst>
                <a:ext uri="{FF2B5EF4-FFF2-40B4-BE49-F238E27FC236}">
                  <a16:creationId xmlns:a16="http://schemas.microsoft.com/office/drawing/2014/main" id="{5A51E066-ED11-23C4-B5BF-8A12562424AC}"/>
                </a:ext>
              </a:extLst>
            </p:cNvPr>
            <p:cNvSpPr txBox="1"/>
            <p:nvPr/>
          </p:nvSpPr>
          <p:spPr>
            <a:xfrm>
              <a:off x="10508216" y="4180438"/>
              <a:ext cx="1107996" cy="369332"/>
            </a:xfrm>
            <a:prstGeom prst="rect">
              <a:avLst/>
            </a:prstGeom>
            <a:noFill/>
          </p:spPr>
          <p:txBody>
            <a:bodyPr wrap="none" rtlCol="0">
              <a:spAutoFit/>
            </a:bodyPr>
            <a:lstStyle/>
            <a:p>
              <a:r>
                <a:rPr kumimoji="1" lang="ja-JP" altLang="en-US" dirty="0">
                  <a:solidFill>
                    <a:srgbClr val="FF0000"/>
                  </a:solidFill>
                </a:rPr>
                <a:t>新入社員</a:t>
              </a:r>
            </a:p>
          </p:txBody>
        </p:sp>
      </p:grpSp>
      <p:grpSp>
        <p:nvGrpSpPr>
          <p:cNvPr id="11" name="グループ化 10">
            <a:extLst>
              <a:ext uri="{FF2B5EF4-FFF2-40B4-BE49-F238E27FC236}">
                <a16:creationId xmlns:a16="http://schemas.microsoft.com/office/drawing/2014/main" id="{77D8FF4E-BE47-B6BD-0737-86EC4A302664}"/>
              </a:ext>
            </a:extLst>
          </p:cNvPr>
          <p:cNvGrpSpPr/>
          <p:nvPr/>
        </p:nvGrpSpPr>
        <p:grpSpPr>
          <a:xfrm>
            <a:off x="1991201" y="1687169"/>
            <a:ext cx="9607378" cy="576064"/>
            <a:chOff x="1991201" y="1687169"/>
            <a:chExt cx="9607378" cy="576064"/>
          </a:xfrm>
        </p:grpSpPr>
        <p:sp>
          <p:nvSpPr>
            <p:cNvPr id="9" name="正方形/長方形 8">
              <a:extLst>
                <a:ext uri="{FF2B5EF4-FFF2-40B4-BE49-F238E27FC236}">
                  <a16:creationId xmlns:a16="http://schemas.microsoft.com/office/drawing/2014/main" id="{FFB60243-B56A-932F-667C-23CCCC828845}"/>
                </a:ext>
              </a:extLst>
            </p:cNvPr>
            <p:cNvSpPr/>
            <p:nvPr/>
          </p:nvSpPr>
          <p:spPr>
            <a:xfrm>
              <a:off x="1991201" y="1687169"/>
              <a:ext cx="8064896" cy="576064"/>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2" name="テキスト ボックス 11">
              <a:extLst>
                <a:ext uri="{FF2B5EF4-FFF2-40B4-BE49-F238E27FC236}">
                  <a16:creationId xmlns:a16="http://schemas.microsoft.com/office/drawing/2014/main" id="{BE73B1D3-B5A6-0B28-250E-04A0393CB139}"/>
                </a:ext>
              </a:extLst>
            </p:cNvPr>
            <p:cNvSpPr txBox="1"/>
            <p:nvPr/>
          </p:nvSpPr>
          <p:spPr>
            <a:xfrm>
              <a:off x="10508216" y="1767208"/>
              <a:ext cx="1090363" cy="369332"/>
            </a:xfrm>
            <a:prstGeom prst="rect">
              <a:avLst/>
            </a:prstGeom>
            <a:noFill/>
          </p:spPr>
          <p:txBody>
            <a:bodyPr wrap="none" rtlCol="0">
              <a:spAutoFit/>
            </a:bodyPr>
            <a:lstStyle/>
            <a:p>
              <a:r>
                <a:rPr lang="ja-JP" altLang="en-US" dirty="0">
                  <a:solidFill>
                    <a:srgbClr val="FF0000"/>
                  </a:solidFill>
                </a:rPr>
                <a:t>その上司</a:t>
              </a:r>
              <a:endParaRPr kumimoji="1" lang="ja-JP" altLang="en-US" dirty="0">
                <a:solidFill>
                  <a:srgbClr val="FF0000"/>
                </a:solidFill>
              </a:endParaRPr>
            </a:p>
          </p:txBody>
        </p:sp>
      </p:grpSp>
      <p:pic>
        <p:nvPicPr>
          <p:cNvPr id="33794" name="Picture 2">
            <a:extLst>
              <a:ext uri="{FF2B5EF4-FFF2-40B4-BE49-F238E27FC236}">
                <a16:creationId xmlns:a16="http://schemas.microsoft.com/office/drawing/2014/main" id="{838C5DE7-AEE4-9871-E70C-8424C29783BF}"/>
              </a:ext>
            </a:extLst>
          </p:cNvPr>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829767" y="858109"/>
            <a:ext cx="8635585" cy="485895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946796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down)">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wipe(down)">
                                      <p:cBhvr>
                                        <p:cTn id="12"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スライド番号プレースホルダー 3">
            <a:extLst>
              <a:ext uri="{FF2B5EF4-FFF2-40B4-BE49-F238E27FC236}">
                <a16:creationId xmlns:a16="http://schemas.microsoft.com/office/drawing/2014/main" id="{3F4D18CE-2F85-A653-2A4F-C932E578CF1D}"/>
              </a:ext>
            </a:extLst>
          </p:cNvPr>
          <p:cNvSpPr>
            <a:spLocks noGrp="1"/>
          </p:cNvSpPr>
          <p:nvPr>
            <p:ph type="sldNum" sz="quarter" idx="12"/>
          </p:nvPr>
        </p:nvSpPr>
        <p:spPr/>
        <p:txBody>
          <a:bodyPr/>
          <a:lstStyle/>
          <a:p>
            <a:fld id="{5985CD5F-91A8-43A2-8620-D98363E9E1B3}" type="slidenum">
              <a:rPr kumimoji="1" lang="ja-JP" altLang="en-US" smtClean="0"/>
              <a:t>26</a:t>
            </a:fld>
            <a:endParaRPr kumimoji="1" lang="ja-JP" altLang="en-US"/>
          </a:p>
        </p:txBody>
      </p:sp>
      <p:graphicFrame>
        <p:nvGraphicFramePr>
          <p:cNvPr id="2" name="表 2">
            <a:extLst>
              <a:ext uri="{FF2B5EF4-FFF2-40B4-BE49-F238E27FC236}">
                <a16:creationId xmlns:a16="http://schemas.microsoft.com/office/drawing/2014/main" id="{8A5B6550-1F14-5709-1ED6-E301E7F28E2C}"/>
              </a:ext>
            </a:extLst>
          </p:cNvPr>
          <p:cNvGraphicFramePr>
            <a:graphicFrameLocks noGrp="1"/>
          </p:cNvGraphicFramePr>
          <p:nvPr>
            <p:extLst>
              <p:ext uri="{D42A27DB-BD31-4B8C-83A1-F6EECF244321}">
                <p14:modId xmlns:p14="http://schemas.microsoft.com/office/powerpoint/2010/main" val="4171729195"/>
              </p:ext>
            </p:extLst>
          </p:nvPr>
        </p:nvGraphicFramePr>
        <p:xfrm>
          <a:off x="407367" y="980728"/>
          <a:ext cx="11377265" cy="5242560"/>
        </p:xfrm>
        <a:graphic>
          <a:graphicData uri="http://schemas.openxmlformats.org/drawingml/2006/table">
            <a:tbl>
              <a:tblPr firstRow="1" bandRow="1">
                <a:tableStyleId>{5940675A-B579-460E-94D1-54222C63F5DA}</a:tableStyleId>
              </a:tblPr>
              <a:tblGrid>
                <a:gridCol w="2095812">
                  <a:extLst>
                    <a:ext uri="{9D8B030D-6E8A-4147-A177-3AD203B41FA5}">
                      <a16:colId xmlns:a16="http://schemas.microsoft.com/office/drawing/2014/main" val="3599269451"/>
                    </a:ext>
                  </a:extLst>
                </a:gridCol>
                <a:gridCol w="3143718">
                  <a:extLst>
                    <a:ext uri="{9D8B030D-6E8A-4147-A177-3AD203B41FA5}">
                      <a16:colId xmlns:a16="http://schemas.microsoft.com/office/drawing/2014/main" val="2351057963"/>
                    </a:ext>
                  </a:extLst>
                </a:gridCol>
                <a:gridCol w="3113398">
                  <a:extLst>
                    <a:ext uri="{9D8B030D-6E8A-4147-A177-3AD203B41FA5}">
                      <a16:colId xmlns:a16="http://schemas.microsoft.com/office/drawing/2014/main" val="419892280"/>
                    </a:ext>
                  </a:extLst>
                </a:gridCol>
                <a:gridCol w="3024337">
                  <a:extLst>
                    <a:ext uri="{9D8B030D-6E8A-4147-A177-3AD203B41FA5}">
                      <a16:colId xmlns:a16="http://schemas.microsoft.com/office/drawing/2014/main" val="2470756056"/>
                    </a:ext>
                  </a:extLst>
                </a:gridCol>
              </a:tblGrid>
              <a:tr h="370840">
                <a:tc>
                  <a:txBody>
                    <a:bodyPr/>
                    <a:lstStyle/>
                    <a:p>
                      <a:endParaRPr kumimoji="1" lang="ja-JP" altLang="en-US" dirty="0"/>
                    </a:p>
                  </a:txBody>
                  <a:tcPr>
                    <a:solidFill>
                      <a:srgbClr val="F2DCDC"/>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ja-JP" sz="2400" dirty="0">
                          <a:effectLst/>
                        </a:rPr>
                        <a:t>X</a:t>
                      </a:r>
                      <a:r>
                        <a:rPr lang="ja-JP" altLang="en-US" sz="2400" dirty="0">
                          <a:effectLst/>
                        </a:rPr>
                        <a:t>世代（しらけ世代）</a:t>
                      </a:r>
                      <a:br>
                        <a:rPr lang="en-US" altLang="ja-JP" sz="2400" dirty="0">
                          <a:effectLst/>
                        </a:rPr>
                      </a:br>
                      <a:r>
                        <a:rPr kumimoji="1" lang="en-US" altLang="ja-JP" sz="1800" b="0" i="0" kern="1200" dirty="0">
                          <a:solidFill>
                            <a:schemeClr val="tx1"/>
                          </a:solidFill>
                          <a:effectLst/>
                          <a:latin typeface="+mn-lt"/>
                          <a:ea typeface="+mn-ea"/>
                          <a:cs typeface="+mn-cs"/>
                        </a:rPr>
                        <a:t>1960</a:t>
                      </a:r>
                      <a:r>
                        <a:rPr kumimoji="1" lang="ja-JP" altLang="en-US" sz="1800" b="0" i="0" kern="1200" dirty="0">
                          <a:solidFill>
                            <a:schemeClr val="tx1"/>
                          </a:solidFill>
                          <a:effectLst/>
                          <a:latin typeface="+mn-lt"/>
                          <a:ea typeface="+mn-ea"/>
                          <a:cs typeface="+mn-cs"/>
                        </a:rPr>
                        <a:t>年代半ば</a:t>
                      </a:r>
                      <a:endParaRPr kumimoji="1" lang="en-US" altLang="ja-JP" sz="1800" b="0" i="0" kern="1200" dirty="0">
                        <a:solidFill>
                          <a:schemeClr val="tx1"/>
                        </a:solidFill>
                        <a:effectLst/>
                        <a:latin typeface="+mn-lt"/>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800" b="0" i="0" kern="1200" dirty="0">
                          <a:solidFill>
                            <a:schemeClr val="tx1"/>
                          </a:solidFill>
                          <a:effectLst/>
                          <a:latin typeface="+mn-lt"/>
                          <a:ea typeface="+mn-ea"/>
                          <a:cs typeface="+mn-cs"/>
                        </a:rPr>
                        <a:t>～</a:t>
                      </a:r>
                      <a:r>
                        <a:rPr kumimoji="1" lang="en-US" altLang="ja-JP" sz="1800" b="0" i="0" kern="1200" dirty="0">
                          <a:solidFill>
                            <a:schemeClr val="tx1"/>
                          </a:solidFill>
                          <a:effectLst/>
                          <a:latin typeface="+mn-lt"/>
                          <a:ea typeface="+mn-ea"/>
                          <a:cs typeface="+mn-cs"/>
                        </a:rPr>
                        <a:t>1970</a:t>
                      </a:r>
                      <a:r>
                        <a:rPr kumimoji="1" lang="ja-JP" altLang="en-US" sz="1800" b="0" i="0" kern="1200" dirty="0">
                          <a:solidFill>
                            <a:schemeClr val="tx1"/>
                          </a:solidFill>
                          <a:effectLst/>
                          <a:latin typeface="+mn-lt"/>
                          <a:ea typeface="+mn-ea"/>
                          <a:cs typeface="+mn-cs"/>
                        </a:rPr>
                        <a:t>年代後半に生まれ</a:t>
                      </a:r>
                      <a:endParaRPr lang="ja-JP" altLang="en-US" sz="2400" dirty="0">
                        <a:effectLst/>
                      </a:endParaRPr>
                    </a:p>
                  </a:txBody>
                  <a:tcPr>
                    <a:solidFill>
                      <a:srgbClr val="F2DCDC"/>
                    </a:solidFill>
                  </a:tcPr>
                </a:tc>
                <a:tc>
                  <a:txBody>
                    <a:bodyPr/>
                    <a:lstStyle/>
                    <a:p>
                      <a:pPr algn="ctr"/>
                      <a:r>
                        <a:rPr kumimoji="1" lang="en-US" altLang="ja-JP" sz="2400" dirty="0"/>
                        <a:t>Y</a:t>
                      </a:r>
                      <a:r>
                        <a:rPr kumimoji="1" lang="ja-JP" altLang="en-US" sz="2400" dirty="0"/>
                        <a:t>世代</a:t>
                      </a:r>
                      <a:endParaRPr kumimoji="1" lang="en-US" altLang="ja-JP" sz="2400" dirty="0"/>
                    </a:p>
                    <a:p>
                      <a:pPr algn="ctr"/>
                      <a:r>
                        <a:rPr kumimoji="1" lang="en-US" altLang="ja-JP" sz="1800" b="0" i="0" kern="1200" dirty="0">
                          <a:solidFill>
                            <a:schemeClr val="tx1"/>
                          </a:solidFill>
                          <a:effectLst/>
                          <a:latin typeface="+mn-lt"/>
                          <a:ea typeface="+mn-ea"/>
                          <a:cs typeface="+mn-cs"/>
                        </a:rPr>
                        <a:t>1980</a:t>
                      </a:r>
                      <a:r>
                        <a:rPr kumimoji="1" lang="ja-JP" altLang="en-US" sz="1800" b="0" i="0" kern="1200" dirty="0">
                          <a:solidFill>
                            <a:schemeClr val="tx1"/>
                          </a:solidFill>
                          <a:effectLst/>
                          <a:latin typeface="+mn-lt"/>
                          <a:ea typeface="+mn-ea"/>
                          <a:cs typeface="+mn-cs"/>
                        </a:rPr>
                        <a:t>年代～</a:t>
                      </a:r>
                      <a:endParaRPr kumimoji="1" lang="en-US" altLang="ja-JP" sz="1800" b="0" i="0" kern="1200" dirty="0">
                        <a:solidFill>
                          <a:schemeClr val="tx1"/>
                        </a:solidFill>
                        <a:effectLst/>
                        <a:latin typeface="+mn-lt"/>
                        <a:ea typeface="+mn-ea"/>
                        <a:cs typeface="+mn-cs"/>
                      </a:endParaRPr>
                    </a:p>
                    <a:p>
                      <a:pPr algn="ctr"/>
                      <a:r>
                        <a:rPr kumimoji="1" lang="en-US" altLang="ja-JP" sz="1800" b="0" i="0" kern="1200" dirty="0">
                          <a:solidFill>
                            <a:schemeClr val="tx1"/>
                          </a:solidFill>
                          <a:effectLst/>
                          <a:latin typeface="+mn-lt"/>
                          <a:ea typeface="+mn-ea"/>
                          <a:cs typeface="+mn-cs"/>
                        </a:rPr>
                        <a:t>1990</a:t>
                      </a:r>
                      <a:r>
                        <a:rPr kumimoji="1" lang="ja-JP" altLang="en-US" sz="1800" b="0" i="0" kern="1200" dirty="0">
                          <a:solidFill>
                            <a:schemeClr val="tx1"/>
                          </a:solidFill>
                          <a:effectLst/>
                          <a:latin typeface="+mn-lt"/>
                          <a:ea typeface="+mn-ea"/>
                          <a:cs typeface="+mn-cs"/>
                        </a:rPr>
                        <a:t>年代半ば生まれ</a:t>
                      </a:r>
                      <a:endParaRPr kumimoji="1" lang="ja-JP" altLang="en-US" dirty="0"/>
                    </a:p>
                  </a:txBody>
                  <a:tcPr>
                    <a:solidFill>
                      <a:srgbClr val="F2DCDC"/>
                    </a:solidFill>
                  </a:tcPr>
                </a:tc>
                <a:tc>
                  <a:txBody>
                    <a:bodyPr/>
                    <a:lstStyle/>
                    <a:p>
                      <a:pPr algn="ctr"/>
                      <a:r>
                        <a:rPr kumimoji="1" lang="en-US" altLang="ja-JP" sz="2400" dirty="0"/>
                        <a:t>Z</a:t>
                      </a:r>
                      <a:r>
                        <a:rPr kumimoji="1" lang="ja-JP" altLang="en-US" sz="2400" dirty="0"/>
                        <a:t>世代</a:t>
                      </a:r>
                      <a:endParaRPr kumimoji="1" lang="en-US" altLang="ja-JP" sz="2400" dirty="0"/>
                    </a:p>
                    <a:p>
                      <a:pPr algn="ctr"/>
                      <a:r>
                        <a:rPr kumimoji="1" lang="en-US" altLang="ja-JP" sz="1800" dirty="0"/>
                        <a:t>1990</a:t>
                      </a:r>
                      <a:r>
                        <a:rPr kumimoji="1" lang="ja-JP" altLang="en-US" sz="1800" dirty="0"/>
                        <a:t>年半ば</a:t>
                      </a:r>
                      <a:endParaRPr kumimoji="1" lang="en-US" altLang="ja-JP" sz="1800" dirty="0"/>
                    </a:p>
                    <a:p>
                      <a:pPr algn="ctr"/>
                      <a:r>
                        <a:rPr kumimoji="1" lang="ja-JP" altLang="en-US" sz="1800" dirty="0"/>
                        <a:t>～</a:t>
                      </a:r>
                      <a:r>
                        <a:rPr kumimoji="1" lang="en-US" altLang="ja-JP" sz="1800" dirty="0"/>
                        <a:t>2010</a:t>
                      </a:r>
                      <a:r>
                        <a:rPr kumimoji="1" lang="ja-JP" altLang="en-US" sz="1800" dirty="0"/>
                        <a:t>年代生まれ</a:t>
                      </a:r>
                    </a:p>
                  </a:txBody>
                  <a:tcPr>
                    <a:solidFill>
                      <a:srgbClr val="F2DCDC"/>
                    </a:solidFill>
                  </a:tcPr>
                </a:tc>
                <a:extLst>
                  <a:ext uri="{0D108BD9-81ED-4DB2-BD59-A6C34878D82A}">
                    <a16:rowId xmlns:a16="http://schemas.microsoft.com/office/drawing/2014/main" val="2290947984"/>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sz="2000" b="1" dirty="0">
                          <a:effectLst/>
                        </a:rPr>
                        <a:t>時代背景の違い</a:t>
                      </a:r>
                    </a:p>
                    <a:p>
                      <a:endParaRPr kumimoji="1" lang="ja-JP" altLang="en-US" sz="2000" b="1" dirty="0"/>
                    </a:p>
                  </a:txBody>
                  <a:tcPr anchor="ctr">
                    <a:solidFill>
                      <a:srgbClr val="DFF1F2"/>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2000" b="1" i="0" kern="1200" dirty="0">
                          <a:solidFill>
                            <a:schemeClr val="tx1"/>
                          </a:solidFill>
                          <a:effectLst/>
                          <a:latin typeface="+mn-lt"/>
                          <a:ea typeface="+mn-ea"/>
                          <a:cs typeface="+mn-cs"/>
                        </a:rPr>
                        <a:t>盛んだった学生運動が終息し、オイルショックなどによって高度成長時代が終わった。政治への関心が薄れる。</a:t>
                      </a:r>
                      <a:endParaRPr lang="ja-JP" altLang="en-US" sz="2000" b="1" dirty="0">
                        <a:effectLst/>
                      </a:endParaRPr>
                    </a:p>
                  </a:txBody>
                  <a:tcPr/>
                </a:tc>
                <a:tc>
                  <a:txBody>
                    <a:bodyPr/>
                    <a:lstStyle/>
                    <a:p>
                      <a:r>
                        <a:rPr kumimoji="1" lang="ja-JP" altLang="en-US" sz="2000" b="1" dirty="0"/>
                        <a:t>デジタルテクノロジーの進化とともに育った。</a:t>
                      </a:r>
                      <a:endParaRPr kumimoji="1" lang="en-US" altLang="ja-JP" sz="2000" b="1" dirty="0"/>
                    </a:p>
                    <a:p>
                      <a:r>
                        <a:rPr kumimoji="1" lang="ja-JP" altLang="en-US" sz="2000" b="1" dirty="0"/>
                        <a:t>アナログからデジタルへの移行期間。</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sz="2000" b="1" dirty="0">
                          <a:effectLst/>
                        </a:rPr>
                        <a:t>バブル崩壊後に生まれた。　　好景気を知らず、安定を求める時代に入る。</a:t>
                      </a:r>
                    </a:p>
                    <a:p>
                      <a:endParaRPr kumimoji="1" lang="ja-JP" altLang="en-US" sz="2000" b="1" dirty="0"/>
                    </a:p>
                  </a:txBody>
                  <a:tcPr/>
                </a:tc>
                <a:extLst>
                  <a:ext uri="{0D108BD9-81ED-4DB2-BD59-A6C34878D82A}">
                    <a16:rowId xmlns:a16="http://schemas.microsoft.com/office/drawing/2014/main" val="2446603699"/>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sz="2000" b="1" dirty="0">
                          <a:effectLst/>
                        </a:rPr>
                        <a:t>思考の傾向</a:t>
                      </a:r>
                    </a:p>
                    <a:p>
                      <a:endParaRPr kumimoji="1" lang="ja-JP" altLang="en-US" sz="2000" b="1" dirty="0"/>
                    </a:p>
                  </a:txBody>
                  <a:tcPr anchor="ctr">
                    <a:solidFill>
                      <a:srgbClr val="DFF1F2"/>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sz="2000" b="1" dirty="0">
                          <a:effectLst/>
                        </a:rPr>
                        <a:t>家族団らんに代表されるように</a:t>
                      </a:r>
                      <a:r>
                        <a:rPr kumimoji="1" lang="ja-JP" altLang="en-US" sz="2000" b="1" i="0" kern="1200" dirty="0">
                          <a:solidFill>
                            <a:schemeClr val="tx1"/>
                          </a:solidFill>
                          <a:effectLst/>
                          <a:latin typeface="+mn-lt"/>
                          <a:ea typeface="+mn-ea"/>
                          <a:cs typeface="+mn-cs"/>
                        </a:rPr>
                        <a:t>家族や友人、パートナー、会社の同僚や後輩など人との時間を大切にする</a:t>
                      </a:r>
                      <a:endParaRPr lang="ja-JP" altLang="en-US" sz="2000" b="1" dirty="0">
                        <a:effectLst/>
                      </a:endParaRPr>
                    </a:p>
                  </a:txBody>
                  <a:tcPr/>
                </a:tc>
                <a:tc>
                  <a:txBody>
                    <a:bodyPr/>
                    <a:lstStyle/>
                    <a:p>
                      <a:r>
                        <a:rPr kumimoji="1" lang="ja-JP" altLang="en-US" sz="2000" b="1" dirty="0"/>
                        <a:t>組織や企業に対しての忠誠心よりも、自分自身の成長やキャリアアップを優先する。</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sz="2000" b="1" dirty="0">
                          <a:effectLst/>
                        </a:rPr>
                        <a:t>個人を尊重する。自分にとっての価値を見出すことを大切にする。震災等が多発し、</a:t>
                      </a:r>
                      <a:r>
                        <a:rPr kumimoji="1" lang="ja-JP" altLang="en-US" sz="2000" b="1" i="0" kern="1200" dirty="0">
                          <a:solidFill>
                            <a:schemeClr val="tx1"/>
                          </a:solidFill>
                          <a:effectLst/>
                          <a:latin typeface="+mn-lt"/>
                          <a:ea typeface="+mn-ea"/>
                          <a:cs typeface="+mn-cs"/>
                        </a:rPr>
                        <a:t>社会課題を意識しているのも特徴。</a:t>
                      </a:r>
                      <a:endParaRPr lang="ja-JP" altLang="en-US" sz="2000" b="1" dirty="0">
                        <a:effectLst/>
                      </a:endParaRPr>
                    </a:p>
                  </a:txBody>
                  <a:tcPr/>
                </a:tc>
                <a:extLst>
                  <a:ext uri="{0D108BD9-81ED-4DB2-BD59-A6C34878D82A}">
                    <a16:rowId xmlns:a16="http://schemas.microsoft.com/office/drawing/2014/main" val="1056312973"/>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sz="2000" b="1" dirty="0">
                          <a:effectLst/>
                        </a:rPr>
                        <a:t>行動の傾向</a:t>
                      </a:r>
                    </a:p>
                    <a:p>
                      <a:endParaRPr kumimoji="1" lang="ja-JP" altLang="en-US" sz="2000" b="1" dirty="0"/>
                    </a:p>
                  </a:txBody>
                  <a:tcPr anchor="ctr">
                    <a:solidFill>
                      <a:srgbClr val="DFF1F2"/>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2000" b="1" i="0" kern="1200" dirty="0">
                          <a:solidFill>
                            <a:schemeClr val="tx1"/>
                          </a:solidFill>
                          <a:effectLst/>
                          <a:latin typeface="+mn-lt"/>
                          <a:ea typeface="+mn-ea"/>
                          <a:cs typeface="+mn-cs"/>
                        </a:rPr>
                        <a:t>テレビの爆発的な普及。アニメやゲームの普及と活性化。デジタル化の走り。</a:t>
                      </a:r>
                      <a:endParaRPr lang="ja-JP" altLang="en-US" sz="2000" b="1" dirty="0">
                        <a:effectLst/>
                      </a:endParaRPr>
                    </a:p>
                  </a:txBody>
                  <a:tcPr/>
                </a:tc>
                <a:tc>
                  <a:txBody>
                    <a:bodyPr/>
                    <a:lstStyle/>
                    <a:p>
                      <a:r>
                        <a:rPr kumimoji="1" lang="en-US" altLang="ja-JP" sz="2000" b="1" dirty="0"/>
                        <a:t>SNS</a:t>
                      </a:r>
                      <a:r>
                        <a:rPr kumimoji="1" lang="ja-JP" altLang="en-US" sz="2000" b="1" dirty="0"/>
                        <a:t>などのオンラインのコミュニケーションツールを積極的に利用する。</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sz="2000" b="1" dirty="0">
                          <a:effectLst/>
                        </a:rPr>
                        <a:t>生まれたときからデジタル環境が当たり前の「デジタルネイティブ」</a:t>
                      </a:r>
                    </a:p>
                  </a:txBody>
                  <a:tcPr/>
                </a:tc>
                <a:extLst>
                  <a:ext uri="{0D108BD9-81ED-4DB2-BD59-A6C34878D82A}">
                    <a16:rowId xmlns:a16="http://schemas.microsoft.com/office/drawing/2014/main" val="3894878161"/>
                  </a:ext>
                </a:extLst>
              </a:tr>
            </a:tbl>
          </a:graphicData>
        </a:graphic>
      </p:graphicFrame>
    </p:spTree>
    <p:extLst>
      <p:ext uri="{BB962C8B-B14F-4D97-AF65-F5344CB8AC3E}">
        <p14:creationId xmlns:p14="http://schemas.microsoft.com/office/powerpoint/2010/main" val="79660933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9" name="Rectangle 3"/>
          <p:cNvSpPr>
            <a:spLocks noGrp="1" noChangeArrowheads="1"/>
          </p:cNvSpPr>
          <p:nvPr>
            <p:ph type="body" idx="4294967295"/>
          </p:nvPr>
        </p:nvSpPr>
        <p:spPr>
          <a:xfrm>
            <a:off x="1758155" y="1052463"/>
            <a:ext cx="8675688" cy="2736850"/>
          </a:xfrm>
        </p:spPr>
        <p:txBody>
          <a:bodyPr>
            <a:normAutofit/>
          </a:bodyPr>
          <a:lstStyle/>
          <a:p>
            <a:pPr>
              <a:buFontTx/>
              <a:buNone/>
            </a:pPr>
            <a:r>
              <a:rPr lang="ja-JP" altLang="en-US" sz="2400" b="1" dirty="0"/>
              <a:t>・上司や先輩とのコミュニケーションがうまく行かない。</a:t>
            </a:r>
          </a:p>
          <a:p>
            <a:pPr>
              <a:buFontTx/>
              <a:buNone/>
            </a:pPr>
            <a:r>
              <a:rPr lang="ja-JP" altLang="en-US" sz="2400" b="1" dirty="0"/>
              <a:t>　　　　→　わからないことが聞けない　</a:t>
            </a:r>
          </a:p>
          <a:p>
            <a:pPr>
              <a:buFontTx/>
              <a:buNone/>
            </a:pPr>
            <a:r>
              <a:rPr lang="ja-JP" altLang="en-US" sz="2400" b="1" dirty="0"/>
              <a:t>　　　　　　 自己判断で仕事をして、ミスをする</a:t>
            </a:r>
          </a:p>
          <a:p>
            <a:pPr>
              <a:buFontTx/>
              <a:buNone/>
            </a:pPr>
            <a:r>
              <a:rPr lang="ja-JP" altLang="en-US" sz="2400" b="1" dirty="0"/>
              <a:t>・取引先からの苦情や叱責に対応できない。</a:t>
            </a:r>
          </a:p>
          <a:p>
            <a:pPr>
              <a:buFontTx/>
              <a:buNone/>
            </a:pPr>
            <a:r>
              <a:rPr lang="ja-JP" altLang="en-US" sz="2400" b="1" dirty="0"/>
              <a:t>　　　　→　自分で何とかしようとして行き詰る。</a:t>
            </a:r>
          </a:p>
          <a:p>
            <a:pPr>
              <a:buFontTx/>
              <a:buNone/>
            </a:pPr>
            <a:r>
              <a:rPr lang="ja-JP" altLang="en-US" sz="2400" b="1" dirty="0"/>
              <a:t>　　　　　　 叱られた経験がほとんどなく、叱責に対する免疫がない</a:t>
            </a:r>
          </a:p>
          <a:p>
            <a:pPr>
              <a:buFontTx/>
              <a:buNone/>
            </a:pPr>
            <a:endParaRPr lang="ja-JP" altLang="en-US" sz="2400" dirty="0"/>
          </a:p>
        </p:txBody>
      </p:sp>
      <p:grpSp>
        <p:nvGrpSpPr>
          <p:cNvPr id="3" name="グループ化 2">
            <a:extLst>
              <a:ext uri="{FF2B5EF4-FFF2-40B4-BE49-F238E27FC236}">
                <a16:creationId xmlns:a16="http://schemas.microsoft.com/office/drawing/2014/main" id="{DFD6829F-EEEF-8E5A-F749-5926754DD120}"/>
              </a:ext>
            </a:extLst>
          </p:cNvPr>
          <p:cNvGrpSpPr/>
          <p:nvPr/>
        </p:nvGrpSpPr>
        <p:grpSpPr>
          <a:xfrm>
            <a:off x="1754018" y="3875364"/>
            <a:ext cx="9060471" cy="2535314"/>
            <a:chOff x="1805517" y="3840778"/>
            <a:chExt cx="9060471" cy="2535314"/>
          </a:xfrm>
        </p:grpSpPr>
        <p:sp>
          <p:nvSpPr>
            <p:cNvPr id="60420" name="AutoShape 4"/>
            <p:cNvSpPr>
              <a:spLocks noChangeArrowheads="1"/>
            </p:cNvSpPr>
            <p:nvPr/>
          </p:nvSpPr>
          <p:spPr bwMode="auto">
            <a:xfrm>
              <a:off x="5495661" y="3840778"/>
              <a:ext cx="647700" cy="496692"/>
            </a:xfrm>
            <a:prstGeom prst="downArrow">
              <a:avLst>
                <a:gd name="adj1" fmla="val 50000"/>
                <a:gd name="adj2" fmla="val 30515"/>
              </a:avLst>
            </a:prstGeom>
            <a:solidFill>
              <a:srgbClr val="FF0000"/>
            </a:solidFill>
            <a:ln>
              <a:noFill/>
            </a:ln>
            <a:effectLst>
              <a:prstShdw prst="shdw17" dist="17961" dir="2700000">
                <a:srgbClr val="990000"/>
              </a:prstShdw>
            </a:effectLst>
            <a:extLst>
              <a:ext uri="{91240B29-F687-4F45-9708-019B960494DF}">
                <a14:hiddenLine xmlns:a14="http://schemas.microsoft.com/office/drawing/2010/main" w="9525">
                  <a:solidFill>
                    <a:schemeClr val="tx1"/>
                  </a:solidFill>
                  <a:miter lim="800000"/>
                  <a:headEnd/>
                  <a:tailEnd/>
                </a14:hiddenLine>
              </a:ext>
            </a:extLst>
          </p:spPr>
          <p:txBody>
            <a:bodyPr wrap="none" lIns="91429" tIns="45714" rIns="91429" bIns="45714" anchor="ctr"/>
            <a:lstStyle>
              <a:lvl1pPr>
                <a:spcBef>
                  <a:spcPct val="20000"/>
                </a:spcBef>
                <a:buChar char="•"/>
                <a:defRPr sz="3200">
                  <a:solidFill>
                    <a:schemeClr val="tx1"/>
                  </a:solidFill>
                  <a:latin typeface="Arial" charset="0"/>
                  <a:ea typeface="ＭＳ Ｐゴシック" charset="-128"/>
                </a:defRPr>
              </a:lvl1pPr>
              <a:lvl2pPr marL="742950" indent="-285750">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eaLnBrk="1" hangingPunct="1">
                <a:spcBef>
                  <a:spcPct val="0"/>
                </a:spcBef>
                <a:buFontTx/>
                <a:buNone/>
              </a:pPr>
              <a:endParaRPr lang="ja-JP" altLang="en-US" sz="2000">
                <a:latin typeface="ＭＳ ゴシック" pitchFamily="49" charset="-128"/>
                <a:ea typeface="ＭＳ ゴシック" pitchFamily="49" charset="-128"/>
              </a:endParaRPr>
            </a:p>
          </p:txBody>
        </p:sp>
        <p:sp>
          <p:nvSpPr>
            <p:cNvPr id="296965" name="Text Box 5"/>
            <p:cNvSpPr txBox="1">
              <a:spLocks noChangeArrowheads="1"/>
            </p:cNvSpPr>
            <p:nvPr/>
          </p:nvSpPr>
          <p:spPr bwMode="auto">
            <a:xfrm>
              <a:off x="1805517" y="4437112"/>
              <a:ext cx="9060471" cy="1938980"/>
            </a:xfrm>
            <a:prstGeom prst="rect">
              <a:avLst/>
            </a:prstGeom>
            <a:noFill/>
            <a:ln>
              <a:noFill/>
            </a:ln>
            <a:effectLst>
              <a:prstShdw prst="shdw17" dist="17961" dir="2700000">
                <a:schemeClr val="accent1">
                  <a:gamma/>
                  <a:shade val="60000"/>
                  <a:invGamma/>
                </a:schemeClr>
              </a:prst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none" lIns="91429" tIns="45714" rIns="91429" bIns="45714">
              <a:spAutoFit/>
            </a:bodyPr>
            <a:lstStyle/>
            <a:p>
              <a:pPr eaLnBrk="1" hangingPunct="1">
                <a:defRPr/>
              </a:pPr>
              <a:r>
                <a:rPr lang="ja-JP" altLang="en-US" sz="2400" b="1" dirty="0">
                  <a:solidFill>
                    <a:srgbClr val="FF0000"/>
                  </a:solidFill>
                </a:rPr>
                <a:t>報・連・相</a:t>
              </a:r>
              <a:r>
                <a:rPr lang="ja-JP" altLang="en-US" sz="2400" b="1" dirty="0"/>
                <a:t>の方法を早い時期に教える。</a:t>
              </a:r>
            </a:p>
            <a:p>
              <a:pPr eaLnBrk="1" hangingPunct="1">
                <a:defRPr/>
              </a:pPr>
              <a:r>
                <a:rPr lang="ja-JP" altLang="en-US" sz="2400" b="1" dirty="0">
                  <a:solidFill>
                    <a:srgbClr val="FF0000"/>
                  </a:solidFill>
                </a:rPr>
                <a:t>ＳＯＳ</a:t>
              </a:r>
              <a:r>
                <a:rPr lang="ja-JP" altLang="en-US" sz="2400" b="1" dirty="0"/>
                <a:t>を出す方法を教える。</a:t>
              </a:r>
            </a:p>
            <a:p>
              <a:pPr eaLnBrk="1" hangingPunct="1">
                <a:defRPr/>
              </a:pPr>
              <a:r>
                <a:rPr lang="ja-JP" altLang="en-US" sz="2400" b="1" dirty="0">
                  <a:solidFill>
                    <a:srgbClr val="FF0000"/>
                  </a:solidFill>
                </a:rPr>
                <a:t>何でも相談できる人</a:t>
              </a:r>
              <a:r>
                <a:rPr lang="ja-JP" altLang="en-US" sz="2400" b="1" dirty="0"/>
                <a:t>を作る。→　変化点面談が有効</a:t>
              </a:r>
            </a:p>
            <a:p>
              <a:pPr eaLnBrk="1" hangingPunct="1">
                <a:defRPr/>
              </a:pPr>
              <a:r>
                <a:rPr lang="ja-JP" altLang="en-US" sz="2400" b="1" dirty="0"/>
                <a:t>　　　　　　　　　　　　　　　　　　　　産業保健スタッフによる</a:t>
              </a:r>
            </a:p>
            <a:p>
              <a:pPr eaLnBrk="1" hangingPunct="1">
                <a:defRPr/>
              </a:pPr>
              <a:r>
                <a:rPr lang="ja-JP" altLang="en-US" sz="2400" b="1" dirty="0"/>
                <a:t>　　　　　　　　　　　　　　　　　　　　新入職員、異動による転入者面談</a:t>
              </a:r>
            </a:p>
          </p:txBody>
        </p:sp>
      </p:grpSp>
      <p:sp>
        <p:nvSpPr>
          <p:cNvPr id="2" name="テキスト ボックス 1">
            <a:extLst>
              <a:ext uri="{FF2B5EF4-FFF2-40B4-BE49-F238E27FC236}">
                <a16:creationId xmlns:a16="http://schemas.microsoft.com/office/drawing/2014/main" id="{6F968255-4AA0-11A3-BF2E-05B926D97FAA}"/>
              </a:ext>
            </a:extLst>
          </p:cNvPr>
          <p:cNvSpPr txBox="1"/>
          <p:nvPr/>
        </p:nvSpPr>
        <p:spPr>
          <a:xfrm>
            <a:off x="7248128" y="4437112"/>
            <a:ext cx="2230098" cy="523220"/>
          </a:xfrm>
          <a:prstGeom prst="rect">
            <a:avLst/>
          </a:prstGeom>
          <a:noFill/>
        </p:spPr>
        <p:txBody>
          <a:bodyPr wrap="none" rtlCol="0">
            <a:spAutoFit/>
          </a:bodyPr>
          <a:lstStyle/>
          <a:p>
            <a:r>
              <a:rPr kumimoji="1" lang="ja-JP" altLang="en-US" sz="2800" b="1" dirty="0">
                <a:solidFill>
                  <a:srgbClr val="FF0000"/>
                </a:solidFill>
              </a:rPr>
              <a:t>⇔　沈・言・済</a:t>
            </a:r>
          </a:p>
        </p:txBody>
      </p:sp>
      <p:sp>
        <p:nvSpPr>
          <p:cNvPr id="4" name="スライド番号プレースホルダー 3">
            <a:extLst>
              <a:ext uri="{FF2B5EF4-FFF2-40B4-BE49-F238E27FC236}">
                <a16:creationId xmlns:a16="http://schemas.microsoft.com/office/drawing/2014/main" id="{549C27FF-8121-76E0-2F13-CF52C669E32D}"/>
              </a:ext>
            </a:extLst>
          </p:cNvPr>
          <p:cNvSpPr>
            <a:spLocks noGrp="1"/>
          </p:cNvSpPr>
          <p:nvPr>
            <p:ph type="sldNum" sz="quarter" idx="12"/>
          </p:nvPr>
        </p:nvSpPr>
        <p:spPr/>
        <p:txBody>
          <a:bodyPr/>
          <a:lstStyle/>
          <a:p>
            <a:fld id="{5985CD5F-91A8-43A2-8620-D98363E9E1B3}" type="slidenum">
              <a:rPr kumimoji="1" lang="ja-JP" altLang="en-US" sz="2000" smtClean="0"/>
              <a:t>27</a:t>
            </a:fld>
            <a:endParaRPr kumimoji="1" lang="ja-JP" altLang="en-US" sz="2000"/>
          </a:p>
        </p:txBody>
      </p:sp>
    </p:spTree>
    <p:extLst>
      <p:ext uri="{BB962C8B-B14F-4D97-AF65-F5344CB8AC3E}">
        <p14:creationId xmlns:p14="http://schemas.microsoft.com/office/powerpoint/2010/main" val="24327096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up)">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wipe(left)">
                                      <p:cBhvr>
                                        <p:cTn id="12"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表 3"/>
          <p:cNvGraphicFramePr>
            <a:graphicFrameLocks noGrp="1"/>
          </p:cNvGraphicFramePr>
          <p:nvPr/>
        </p:nvGraphicFramePr>
        <p:xfrm>
          <a:off x="1976243" y="980728"/>
          <a:ext cx="8351837" cy="3573462"/>
        </p:xfrm>
        <a:graphic>
          <a:graphicData uri="http://schemas.openxmlformats.org/drawingml/2006/table">
            <a:tbl>
              <a:tblPr firstRow="1" bandRow="1">
                <a:tableStyleId>{5C22544A-7EE6-4342-B048-85BDC9FD1C3A}</a:tableStyleId>
              </a:tblPr>
              <a:tblGrid>
                <a:gridCol w="1997876">
                  <a:extLst>
                    <a:ext uri="{9D8B030D-6E8A-4147-A177-3AD203B41FA5}">
                      <a16:colId xmlns:a16="http://schemas.microsoft.com/office/drawing/2014/main" val="20000"/>
                    </a:ext>
                  </a:extLst>
                </a:gridCol>
                <a:gridCol w="2754030">
                  <a:extLst>
                    <a:ext uri="{9D8B030D-6E8A-4147-A177-3AD203B41FA5}">
                      <a16:colId xmlns:a16="http://schemas.microsoft.com/office/drawing/2014/main" val="20001"/>
                    </a:ext>
                  </a:extLst>
                </a:gridCol>
                <a:gridCol w="3599931">
                  <a:extLst>
                    <a:ext uri="{9D8B030D-6E8A-4147-A177-3AD203B41FA5}">
                      <a16:colId xmlns:a16="http://schemas.microsoft.com/office/drawing/2014/main" val="20002"/>
                    </a:ext>
                  </a:extLst>
                </a:gridCol>
              </a:tblGrid>
              <a:tr h="451559">
                <a:tc>
                  <a:txBody>
                    <a:bodyPr/>
                    <a:lstStyle/>
                    <a:p>
                      <a:endParaRPr kumimoji="1" lang="ja-JP" altLang="en-US" sz="2000" dirty="0">
                        <a:latin typeface="+mj-ea"/>
                        <a:ea typeface="+mj-ea"/>
                      </a:endParaRPr>
                    </a:p>
                  </a:txBody>
                  <a:tcPr marL="91428" marR="91428" marT="45721" marB="45721"/>
                </a:tc>
                <a:tc>
                  <a:txBody>
                    <a:bodyPr/>
                    <a:lstStyle/>
                    <a:p>
                      <a:pPr algn="ctr"/>
                      <a:r>
                        <a:rPr kumimoji="1" lang="ja-JP" altLang="en-US" sz="2000" dirty="0">
                          <a:solidFill>
                            <a:schemeClr val="bg1"/>
                          </a:solidFill>
                          <a:latin typeface="+mj-ea"/>
                          <a:ea typeface="+mj-ea"/>
                        </a:rPr>
                        <a:t>高度経済成長時代</a:t>
                      </a:r>
                    </a:p>
                  </a:txBody>
                  <a:tcPr marL="91428" marR="91428" marT="45721" marB="45721"/>
                </a:tc>
                <a:tc>
                  <a:txBody>
                    <a:bodyPr/>
                    <a:lstStyle/>
                    <a:p>
                      <a:pPr algn="ctr"/>
                      <a:r>
                        <a:rPr kumimoji="1" lang="ja-JP" altLang="en-US" sz="2000" dirty="0">
                          <a:solidFill>
                            <a:schemeClr val="bg1"/>
                          </a:solidFill>
                          <a:latin typeface="+mj-ea"/>
                          <a:ea typeface="+mj-ea"/>
                        </a:rPr>
                        <a:t>現　　在</a:t>
                      </a:r>
                    </a:p>
                  </a:txBody>
                  <a:tcPr marL="91428" marR="91428" marT="45721" marB="45721"/>
                </a:tc>
                <a:extLst>
                  <a:ext uri="{0D108BD9-81ED-4DB2-BD59-A6C34878D82A}">
                    <a16:rowId xmlns:a16="http://schemas.microsoft.com/office/drawing/2014/main" val="10000"/>
                  </a:ext>
                </a:extLst>
              </a:tr>
              <a:tr h="412549">
                <a:tc>
                  <a:txBody>
                    <a:bodyPr/>
                    <a:lstStyle/>
                    <a:p>
                      <a:r>
                        <a:rPr kumimoji="1" lang="ja-JP" altLang="en-US" sz="2000" dirty="0">
                          <a:latin typeface="+mj-ea"/>
                          <a:ea typeface="+mj-ea"/>
                        </a:rPr>
                        <a:t>雇用形態</a:t>
                      </a:r>
                    </a:p>
                  </a:txBody>
                  <a:tcPr marL="91428" marR="91428" marT="45721" marB="45721"/>
                </a:tc>
                <a:tc>
                  <a:txBody>
                    <a:bodyPr/>
                    <a:lstStyle/>
                    <a:p>
                      <a:r>
                        <a:rPr kumimoji="1" lang="ja-JP" altLang="en-US" sz="2000" dirty="0">
                          <a:solidFill>
                            <a:schemeClr val="tx1"/>
                          </a:solidFill>
                          <a:latin typeface="+mj-ea"/>
                          <a:ea typeface="+mj-ea"/>
                        </a:rPr>
                        <a:t>終身雇用</a:t>
                      </a:r>
                    </a:p>
                  </a:txBody>
                  <a:tcPr marL="91428" marR="91428" marT="45721" marB="45721"/>
                </a:tc>
                <a:tc>
                  <a:txBody>
                    <a:bodyPr/>
                    <a:lstStyle/>
                    <a:p>
                      <a:r>
                        <a:rPr kumimoji="1" lang="ja-JP" altLang="en-US" sz="2000" dirty="0">
                          <a:solidFill>
                            <a:schemeClr val="tx1"/>
                          </a:solidFill>
                          <a:latin typeface="+mj-ea"/>
                          <a:ea typeface="+mj-ea"/>
                        </a:rPr>
                        <a:t>終身雇用制度の崩壊</a:t>
                      </a:r>
                    </a:p>
                  </a:txBody>
                  <a:tcPr marL="91428" marR="91428" marT="45721" marB="45721"/>
                </a:tc>
                <a:extLst>
                  <a:ext uri="{0D108BD9-81ED-4DB2-BD59-A6C34878D82A}">
                    <a16:rowId xmlns:a16="http://schemas.microsoft.com/office/drawing/2014/main" val="10001"/>
                  </a:ext>
                </a:extLst>
              </a:tr>
              <a:tr h="451559">
                <a:tc>
                  <a:txBody>
                    <a:bodyPr/>
                    <a:lstStyle/>
                    <a:p>
                      <a:r>
                        <a:rPr kumimoji="1" lang="ja-JP" altLang="en-US" sz="2000" dirty="0">
                          <a:latin typeface="+mj-ea"/>
                          <a:ea typeface="+mj-ea"/>
                        </a:rPr>
                        <a:t>働く理由</a:t>
                      </a:r>
                    </a:p>
                  </a:txBody>
                  <a:tcPr marL="91428" marR="91428" marT="45721" marB="45721"/>
                </a:tc>
                <a:tc>
                  <a:txBody>
                    <a:bodyPr/>
                    <a:lstStyle/>
                    <a:p>
                      <a:r>
                        <a:rPr kumimoji="1" lang="ja-JP" altLang="en-US" sz="2000" dirty="0">
                          <a:solidFill>
                            <a:schemeClr val="tx1"/>
                          </a:solidFill>
                          <a:latin typeface="+mj-ea"/>
                          <a:ea typeface="+mj-ea"/>
                        </a:rPr>
                        <a:t>なりわい</a:t>
                      </a:r>
                    </a:p>
                  </a:txBody>
                  <a:tcPr marL="91428" marR="91428" marT="45721" marB="45721"/>
                </a:tc>
                <a:tc>
                  <a:txBody>
                    <a:bodyPr/>
                    <a:lstStyle/>
                    <a:p>
                      <a:r>
                        <a:rPr kumimoji="1" lang="ja-JP" altLang="en-US" sz="2000" dirty="0">
                          <a:solidFill>
                            <a:schemeClr val="tx1"/>
                          </a:solidFill>
                          <a:latin typeface="+mj-ea"/>
                          <a:ea typeface="+mj-ea"/>
                        </a:rPr>
                        <a:t>自分探し、自分磨き</a:t>
                      </a:r>
                    </a:p>
                  </a:txBody>
                  <a:tcPr marL="91428" marR="91428" marT="45721" marB="45721"/>
                </a:tc>
                <a:extLst>
                  <a:ext uri="{0D108BD9-81ED-4DB2-BD59-A6C34878D82A}">
                    <a16:rowId xmlns:a16="http://schemas.microsoft.com/office/drawing/2014/main" val="10002"/>
                  </a:ext>
                </a:extLst>
              </a:tr>
              <a:tr h="451559">
                <a:tc>
                  <a:txBody>
                    <a:bodyPr/>
                    <a:lstStyle/>
                    <a:p>
                      <a:r>
                        <a:rPr kumimoji="1" lang="ja-JP" altLang="en-US" sz="2000" dirty="0">
                          <a:latin typeface="+mj-ea"/>
                          <a:ea typeface="+mj-ea"/>
                        </a:rPr>
                        <a:t>会社経営</a:t>
                      </a:r>
                    </a:p>
                  </a:txBody>
                  <a:tcPr marL="91428" marR="91428" marT="45721" marB="45721"/>
                </a:tc>
                <a:tc>
                  <a:txBody>
                    <a:bodyPr/>
                    <a:lstStyle/>
                    <a:p>
                      <a:r>
                        <a:rPr kumimoji="1" lang="ja-JP" altLang="en-US" sz="2000" dirty="0">
                          <a:solidFill>
                            <a:schemeClr val="tx1"/>
                          </a:solidFill>
                          <a:latin typeface="+mj-ea"/>
                          <a:ea typeface="+mj-ea"/>
                        </a:rPr>
                        <a:t>高成長、年功序列</a:t>
                      </a:r>
                    </a:p>
                  </a:txBody>
                  <a:tcPr marL="91428" marR="91428" marT="45721" marB="45721"/>
                </a:tc>
                <a:tc>
                  <a:txBody>
                    <a:bodyPr/>
                    <a:lstStyle/>
                    <a:p>
                      <a:r>
                        <a:rPr kumimoji="1" lang="ja-JP" altLang="en-US" sz="2000" dirty="0">
                          <a:solidFill>
                            <a:schemeClr val="tx1"/>
                          </a:solidFill>
                          <a:latin typeface="+mj-ea"/>
                          <a:ea typeface="+mj-ea"/>
                        </a:rPr>
                        <a:t>低成長、効率化、評価制度</a:t>
                      </a:r>
                    </a:p>
                  </a:txBody>
                  <a:tcPr marL="91428" marR="91428" marT="45721" marB="45721"/>
                </a:tc>
                <a:extLst>
                  <a:ext uri="{0D108BD9-81ED-4DB2-BD59-A6C34878D82A}">
                    <a16:rowId xmlns:a16="http://schemas.microsoft.com/office/drawing/2014/main" val="10003"/>
                  </a:ext>
                </a:extLst>
              </a:tr>
              <a:tr h="451559">
                <a:tc>
                  <a:txBody>
                    <a:bodyPr/>
                    <a:lstStyle/>
                    <a:p>
                      <a:r>
                        <a:rPr kumimoji="1" lang="ja-JP" altLang="en-US" sz="2000" dirty="0">
                          <a:latin typeface="+mj-ea"/>
                          <a:ea typeface="+mj-ea"/>
                        </a:rPr>
                        <a:t>就業形態</a:t>
                      </a:r>
                    </a:p>
                  </a:txBody>
                  <a:tcPr marL="91428" marR="91428" marT="45721" marB="45721"/>
                </a:tc>
                <a:tc>
                  <a:txBody>
                    <a:bodyPr/>
                    <a:lstStyle/>
                    <a:p>
                      <a:r>
                        <a:rPr kumimoji="1" lang="ja-JP" altLang="en-US" sz="2000" dirty="0">
                          <a:solidFill>
                            <a:schemeClr val="tx1"/>
                          </a:solidFill>
                          <a:latin typeface="+mj-ea"/>
                          <a:ea typeface="+mj-ea"/>
                        </a:rPr>
                        <a:t>正社員</a:t>
                      </a:r>
                    </a:p>
                  </a:txBody>
                  <a:tcPr marL="91428" marR="91428" marT="45721" marB="45721"/>
                </a:tc>
                <a:tc>
                  <a:txBody>
                    <a:bodyPr/>
                    <a:lstStyle/>
                    <a:p>
                      <a:r>
                        <a:rPr kumimoji="1" lang="ja-JP" altLang="en-US" sz="2000" dirty="0">
                          <a:solidFill>
                            <a:schemeClr val="tx1"/>
                          </a:solidFill>
                          <a:latin typeface="+mj-ea"/>
                          <a:ea typeface="+mj-ea"/>
                        </a:rPr>
                        <a:t>正社員、契約、派遣など多様化</a:t>
                      </a:r>
                    </a:p>
                  </a:txBody>
                  <a:tcPr marL="91428" marR="91428" marT="45721" marB="45721"/>
                </a:tc>
                <a:extLst>
                  <a:ext uri="{0D108BD9-81ED-4DB2-BD59-A6C34878D82A}">
                    <a16:rowId xmlns:a16="http://schemas.microsoft.com/office/drawing/2014/main" val="10004"/>
                  </a:ext>
                </a:extLst>
              </a:tr>
              <a:tr h="451559">
                <a:tc>
                  <a:txBody>
                    <a:bodyPr/>
                    <a:lstStyle/>
                    <a:p>
                      <a:r>
                        <a:rPr kumimoji="1" lang="ja-JP" altLang="en-US" sz="2000" dirty="0">
                          <a:latin typeface="+mj-ea"/>
                          <a:ea typeface="+mj-ea"/>
                        </a:rPr>
                        <a:t>重視すること</a:t>
                      </a:r>
                    </a:p>
                  </a:txBody>
                  <a:tcPr marL="91428" marR="91428" marT="45721" marB="45721"/>
                </a:tc>
                <a:tc>
                  <a:txBody>
                    <a:bodyPr/>
                    <a:lstStyle/>
                    <a:p>
                      <a:r>
                        <a:rPr kumimoji="1" lang="ja-JP" altLang="en-US" sz="2000" dirty="0">
                          <a:solidFill>
                            <a:schemeClr val="tx1"/>
                          </a:solidFill>
                          <a:latin typeface="+mj-ea"/>
                          <a:ea typeface="+mj-ea"/>
                        </a:rPr>
                        <a:t>会社、組織</a:t>
                      </a:r>
                    </a:p>
                  </a:txBody>
                  <a:tcPr marL="91428" marR="91428" marT="45721" marB="45721"/>
                </a:tc>
                <a:tc>
                  <a:txBody>
                    <a:bodyPr/>
                    <a:lstStyle/>
                    <a:p>
                      <a:r>
                        <a:rPr kumimoji="1" lang="ja-JP" altLang="en-US" sz="2000" dirty="0">
                          <a:solidFill>
                            <a:schemeClr val="tx1"/>
                          </a:solidFill>
                          <a:latin typeface="+mj-ea"/>
                          <a:ea typeface="+mj-ea"/>
                        </a:rPr>
                        <a:t>個人</a:t>
                      </a:r>
                    </a:p>
                  </a:txBody>
                  <a:tcPr marL="91428" marR="91428" marT="45721" marB="45721"/>
                </a:tc>
                <a:extLst>
                  <a:ext uri="{0D108BD9-81ED-4DB2-BD59-A6C34878D82A}">
                    <a16:rowId xmlns:a16="http://schemas.microsoft.com/office/drawing/2014/main" val="10005"/>
                  </a:ext>
                </a:extLst>
              </a:tr>
              <a:tr h="451559">
                <a:tc>
                  <a:txBody>
                    <a:bodyPr/>
                    <a:lstStyle/>
                    <a:p>
                      <a:r>
                        <a:rPr kumimoji="1" lang="ja-JP" altLang="en-US" sz="2000" dirty="0">
                          <a:latin typeface="+mj-ea"/>
                          <a:ea typeface="+mj-ea"/>
                        </a:rPr>
                        <a:t>ライフスタイル</a:t>
                      </a:r>
                    </a:p>
                  </a:txBody>
                  <a:tcPr marL="91428" marR="91428" marT="45721" marB="45721"/>
                </a:tc>
                <a:tc>
                  <a:txBody>
                    <a:bodyPr/>
                    <a:lstStyle/>
                    <a:p>
                      <a:r>
                        <a:rPr kumimoji="1" lang="ja-JP" altLang="en-US" sz="2000" dirty="0">
                          <a:solidFill>
                            <a:schemeClr val="tx1"/>
                          </a:solidFill>
                          <a:latin typeface="+mj-ea"/>
                          <a:ea typeface="+mj-ea"/>
                        </a:rPr>
                        <a:t>家族を重視</a:t>
                      </a:r>
                    </a:p>
                  </a:txBody>
                  <a:tcPr marL="91428" marR="91428" marT="45721" marB="45721"/>
                </a:tc>
                <a:tc>
                  <a:txBody>
                    <a:bodyPr/>
                    <a:lstStyle/>
                    <a:p>
                      <a:r>
                        <a:rPr kumimoji="1" lang="ja-JP" altLang="en-US" sz="2000" dirty="0">
                          <a:solidFill>
                            <a:schemeClr val="tx1"/>
                          </a:solidFill>
                          <a:latin typeface="+mj-ea"/>
                          <a:ea typeface="+mj-ea"/>
                        </a:rPr>
                        <a:t>個を重視</a:t>
                      </a:r>
                    </a:p>
                  </a:txBody>
                  <a:tcPr marL="91428" marR="91428" marT="45721" marB="45721"/>
                </a:tc>
                <a:extLst>
                  <a:ext uri="{0D108BD9-81ED-4DB2-BD59-A6C34878D82A}">
                    <a16:rowId xmlns:a16="http://schemas.microsoft.com/office/drawing/2014/main" val="10006"/>
                  </a:ext>
                </a:extLst>
              </a:tr>
              <a:tr h="451559">
                <a:tc>
                  <a:txBody>
                    <a:bodyPr/>
                    <a:lstStyle/>
                    <a:p>
                      <a:r>
                        <a:rPr kumimoji="1" lang="ja-JP" altLang="en-US" sz="2000" dirty="0">
                          <a:latin typeface="+mj-ea"/>
                          <a:ea typeface="+mj-ea"/>
                        </a:rPr>
                        <a:t>退職後の生活</a:t>
                      </a:r>
                    </a:p>
                  </a:txBody>
                  <a:tcPr marL="91428" marR="91428" marT="45721" marB="45721"/>
                </a:tc>
                <a:tc>
                  <a:txBody>
                    <a:bodyPr/>
                    <a:lstStyle/>
                    <a:p>
                      <a:r>
                        <a:rPr kumimoji="1" lang="ja-JP" altLang="en-US" sz="2000" dirty="0">
                          <a:solidFill>
                            <a:schemeClr val="tx1"/>
                          </a:solidFill>
                          <a:latin typeface="+mj-ea"/>
                          <a:ea typeface="+mj-ea"/>
                        </a:rPr>
                        <a:t>年金で保障されていた</a:t>
                      </a:r>
                    </a:p>
                  </a:txBody>
                  <a:tcPr marL="91428" marR="91428" marT="45721" marB="45721"/>
                </a:tc>
                <a:tc>
                  <a:txBody>
                    <a:bodyPr/>
                    <a:lstStyle/>
                    <a:p>
                      <a:r>
                        <a:rPr kumimoji="1" lang="ja-JP" altLang="en-US" sz="2000" dirty="0">
                          <a:solidFill>
                            <a:schemeClr val="tx1"/>
                          </a:solidFill>
                          <a:latin typeface="+mj-ea"/>
                          <a:ea typeface="+mj-ea"/>
                        </a:rPr>
                        <a:t>年金はあてにならない</a:t>
                      </a:r>
                    </a:p>
                  </a:txBody>
                  <a:tcPr marL="91428" marR="91428" marT="45721" marB="45721"/>
                </a:tc>
                <a:extLst>
                  <a:ext uri="{0D108BD9-81ED-4DB2-BD59-A6C34878D82A}">
                    <a16:rowId xmlns:a16="http://schemas.microsoft.com/office/drawing/2014/main" val="10007"/>
                  </a:ext>
                </a:extLst>
              </a:tr>
            </a:tbl>
          </a:graphicData>
        </a:graphic>
      </p:graphicFrame>
      <p:sp>
        <p:nvSpPr>
          <p:cNvPr id="28712" name="テキスト ボックス 4"/>
          <p:cNvSpPr txBox="1">
            <a:spLocks noChangeArrowheads="1"/>
          </p:cNvSpPr>
          <p:nvPr/>
        </p:nvSpPr>
        <p:spPr bwMode="auto">
          <a:xfrm>
            <a:off x="1919536" y="60289"/>
            <a:ext cx="8956298"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BD0D9"/>
              </a:buClr>
              <a:buSzPct val="95000"/>
              <a:buFont typeface="Wingdings 2" pitchFamily="18" charset="2"/>
              <a:buChar char=""/>
              <a:defRPr kumimoji="1" sz="2600">
                <a:solidFill>
                  <a:schemeClr val="tx1"/>
                </a:solidFill>
                <a:latin typeface="Constantia" pitchFamily="18" charset="0"/>
                <a:ea typeface="HGP明朝E" pitchFamily="18" charset="-128"/>
              </a:defRPr>
            </a:lvl1pPr>
            <a:lvl2pPr marL="742950" indent="-285750">
              <a:spcBef>
                <a:spcPct val="20000"/>
              </a:spcBef>
              <a:buClr>
                <a:schemeClr val="accent1"/>
              </a:buClr>
              <a:buSzPct val="85000"/>
              <a:buFont typeface="Wingdings 2" pitchFamily="18" charset="2"/>
              <a:buChar char=""/>
              <a:defRPr kumimoji="1" sz="2400">
                <a:solidFill>
                  <a:schemeClr val="tx1"/>
                </a:solidFill>
                <a:latin typeface="Constantia" pitchFamily="18" charset="0"/>
                <a:ea typeface="HGP明朝E" pitchFamily="18" charset="-128"/>
              </a:defRPr>
            </a:lvl2pPr>
            <a:lvl3pPr marL="1143000" indent="-228600">
              <a:spcBef>
                <a:spcPct val="20000"/>
              </a:spcBef>
              <a:buClr>
                <a:schemeClr val="accent2"/>
              </a:buClr>
              <a:buSzPct val="70000"/>
              <a:buFont typeface="Wingdings 2" pitchFamily="18" charset="2"/>
              <a:buChar char=""/>
              <a:defRPr kumimoji="1" sz="2100">
                <a:solidFill>
                  <a:schemeClr val="tx1"/>
                </a:solidFill>
                <a:latin typeface="Constantia" pitchFamily="18" charset="0"/>
                <a:ea typeface="HGP明朝E" pitchFamily="18" charset="-128"/>
              </a:defRPr>
            </a:lvl3pPr>
            <a:lvl4pPr marL="1600200" indent="-228600">
              <a:spcBef>
                <a:spcPct val="20000"/>
              </a:spcBef>
              <a:buClr>
                <a:srgbClr val="0BD0D9"/>
              </a:buClr>
              <a:buSzPct val="65000"/>
              <a:buFont typeface="Wingdings 2" pitchFamily="18" charset="2"/>
              <a:buChar char=""/>
              <a:defRPr kumimoji="1" sz="2000">
                <a:solidFill>
                  <a:schemeClr val="tx1"/>
                </a:solidFill>
                <a:latin typeface="Constantia" pitchFamily="18" charset="0"/>
                <a:ea typeface="HGP明朝E" pitchFamily="18" charset="-128"/>
              </a:defRPr>
            </a:lvl4pPr>
            <a:lvl5pPr marL="2057400" indent="-228600">
              <a:spcBef>
                <a:spcPct val="20000"/>
              </a:spcBef>
              <a:buClr>
                <a:srgbClr val="10CF9B"/>
              </a:buClr>
              <a:buSzPct val="65000"/>
              <a:buFont typeface="Wingdings 2" pitchFamily="18" charset="2"/>
              <a:buChar char=""/>
              <a:defRPr kumimoji="1" sz="2000">
                <a:solidFill>
                  <a:schemeClr val="tx1"/>
                </a:solidFill>
                <a:latin typeface="Constantia" pitchFamily="18" charset="0"/>
                <a:ea typeface="HGP明朝E" pitchFamily="18" charset="-128"/>
              </a:defRPr>
            </a:lvl5pPr>
            <a:lvl6pPr marL="2514600" indent="-228600" eaLnBrk="0" fontAlgn="base" hangingPunct="0">
              <a:spcBef>
                <a:spcPct val="20000"/>
              </a:spcBef>
              <a:spcAft>
                <a:spcPct val="0"/>
              </a:spcAft>
              <a:buClr>
                <a:srgbClr val="10CF9B"/>
              </a:buClr>
              <a:buSzPct val="65000"/>
              <a:buFont typeface="Wingdings 2" pitchFamily="18" charset="2"/>
              <a:buChar char=""/>
              <a:defRPr kumimoji="1" sz="2000">
                <a:solidFill>
                  <a:schemeClr val="tx1"/>
                </a:solidFill>
                <a:latin typeface="Constantia" pitchFamily="18" charset="0"/>
                <a:ea typeface="HGP明朝E" pitchFamily="18" charset="-128"/>
              </a:defRPr>
            </a:lvl6pPr>
            <a:lvl7pPr marL="2971800" indent="-228600" eaLnBrk="0" fontAlgn="base" hangingPunct="0">
              <a:spcBef>
                <a:spcPct val="20000"/>
              </a:spcBef>
              <a:spcAft>
                <a:spcPct val="0"/>
              </a:spcAft>
              <a:buClr>
                <a:srgbClr val="10CF9B"/>
              </a:buClr>
              <a:buSzPct val="65000"/>
              <a:buFont typeface="Wingdings 2" pitchFamily="18" charset="2"/>
              <a:buChar char=""/>
              <a:defRPr kumimoji="1" sz="2000">
                <a:solidFill>
                  <a:schemeClr val="tx1"/>
                </a:solidFill>
                <a:latin typeface="Constantia" pitchFamily="18" charset="0"/>
                <a:ea typeface="HGP明朝E" pitchFamily="18" charset="-128"/>
              </a:defRPr>
            </a:lvl7pPr>
            <a:lvl8pPr marL="3429000" indent="-228600" eaLnBrk="0" fontAlgn="base" hangingPunct="0">
              <a:spcBef>
                <a:spcPct val="20000"/>
              </a:spcBef>
              <a:spcAft>
                <a:spcPct val="0"/>
              </a:spcAft>
              <a:buClr>
                <a:srgbClr val="10CF9B"/>
              </a:buClr>
              <a:buSzPct val="65000"/>
              <a:buFont typeface="Wingdings 2" pitchFamily="18" charset="2"/>
              <a:buChar char=""/>
              <a:defRPr kumimoji="1" sz="2000">
                <a:solidFill>
                  <a:schemeClr val="tx1"/>
                </a:solidFill>
                <a:latin typeface="Constantia" pitchFamily="18" charset="0"/>
                <a:ea typeface="HGP明朝E" pitchFamily="18" charset="-128"/>
              </a:defRPr>
            </a:lvl8pPr>
            <a:lvl9pPr marL="3886200" indent="-228600" eaLnBrk="0" fontAlgn="base" hangingPunct="0">
              <a:spcBef>
                <a:spcPct val="20000"/>
              </a:spcBef>
              <a:spcAft>
                <a:spcPct val="0"/>
              </a:spcAft>
              <a:buClr>
                <a:srgbClr val="10CF9B"/>
              </a:buClr>
              <a:buSzPct val="65000"/>
              <a:buFont typeface="Wingdings 2" pitchFamily="18" charset="2"/>
              <a:buChar char=""/>
              <a:defRPr kumimoji="1" sz="2000">
                <a:solidFill>
                  <a:schemeClr val="tx1"/>
                </a:solidFill>
                <a:latin typeface="Constantia" pitchFamily="18" charset="0"/>
                <a:ea typeface="HGP明朝E" pitchFamily="18" charset="-128"/>
              </a:defRPr>
            </a:lvl9pPr>
          </a:lstStyle>
          <a:p>
            <a:pPr eaLnBrk="1" hangingPunct="1">
              <a:spcBef>
                <a:spcPct val="0"/>
              </a:spcBef>
              <a:buClrTx/>
              <a:buSzTx/>
              <a:buFontTx/>
              <a:buNone/>
            </a:pPr>
            <a:r>
              <a:rPr lang="ja-JP" altLang="en-US" sz="3600" b="1" dirty="0">
                <a:solidFill>
                  <a:prstClr val="black"/>
                </a:solidFill>
                <a:latin typeface="メイリオ" panose="020B0604030504040204" pitchFamily="50" charset="-128"/>
                <a:ea typeface="メイリオ" panose="020B0604030504040204" pitchFamily="50" charset="-128"/>
              </a:rPr>
              <a:t>時代の変化と共に変わっていった社会人像</a:t>
            </a:r>
          </a:p>
        </p:txBody>
      </p:sp>
      <p:sp>
        <p:nvSpPr>
          <p:cNvPr id="64553" name="下矢印 5"/>
          <p:cNvSpPr>
            <a:spLocks noChangeArrowheads="1"/>
          </p:cNvSpPr>
          <p:nvPr/>
        </p:nvSpPr>
        <p:spPr bwMode="auto">
          <a:xfrm>
            <a:off x="5792667" y="4731829"/>
            <a:ext cx="927100" cy="503237"/>
          </a:xfrm>
          <a:prstGeom prst="downArrow">
            <a:avLst>
              <a:gd name="adj1" fmla="val 50000"/>
              <a:gd name="adj2" fmla="val 50000"/>
            </a:avLst>
          </a:prstGeom>
          <a:solidFill>
            <a:srgbClr val="FF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0BD0D9"/>
              </a:buClr>
              <a:buSzPct val="95000"/>
              <a:buFont typeface="Wingdings 2" pitchFamily="18" charset="2"/>
              <a:buChar char=""/>
              <a:defRPr kumimoji="1" sz="2600">
                <a:solidFill>
                  <a:schemeClr val="tx1"/>
                </a:solidFill>
                <a:latin typeface="Constantia" pitchFamily="18" charset="0"/>
                <a:ea typeface="HGP明朝E" pitchFamily="18" charset="-128"/>
              </a:defRPr>
            </a:lvl1pPr>
            <a:lvl2pPr marL="742950" indent="-285750">
              <a:spcBef>
                <a:spcPct val="20000"/>
              </a:spcBef>
              <a:buClr>
                <a:schemeClr val="accent1"/>
              </a:buClr>
              <a:buSzPct val="85000"/>
              <a:buFont typeface="Wingdings 2" pitchFamily="18" charset="2"/>
              <a:buChar char=""/>
              <a:defRPr kumimoji="1" sz="2400">
                <a:solidFill>
                  <a:schemeClr val="tx1"/>
                </a:solidFill>
                <a:latin typeface="Constantia" pitchFamily="18" charset="0"/>
                <a:ea typeface="HGP明朝E" pitchFamily="18" charset="-128"/>
              </a:defRPr>
            </a:lvl2pPr>
            <a:lvl3pPr marL="1143000" indent="-228600">
              <a:spcBef>
                <a:spcPct val="20000"/>
              </a:spcBef>
              <a:buClr>
                <a:schemeClr val="accent2"/>
              </a:buClr>
              <a:buSzPct val="70000"/>
              <a:buFont typeface="Wingdings 2" pitchFamily="18" charset="2"/>
              <a:buChar char=""/>
              <a:defRPr kumimoji="1" sz="2100">
                <a:solidFill>
                  <a:schemeClr val="tx1"/>
                </a:solidFill>
                <a:latin typeface="Constantia" pitchFamily="18" charset="0"/>
                <a:ea typeface="HGP明朝E" pitchFamily="18" charset="-128"/>
              </a:defRPr>
            </a:lvl3pPr>
            <a:lvl4pPr marL="1600200" indent="-228600">
              <a:spcBef>
                <a:spcPct val="20000"/>
              </a:spcBef>
              <a:buClr>
                <a:srgbClr val="0BD0D9"/>
              </a:buClr>
              <a:buSzPct val="65000"/>
              <a:buFont typeface="Wingdings 2" pitchFamily="18" charset="2"/>
              <a:buChar char=""/>
              <a:defRPr kumimoji="1" sz="2000">
                <a:solidFill>
                  <a:schemeClr val="tx1"/>
                </a:solidFill>
                <a:latin typeface="Constantia" pitchFamily="18" charset="0"/>
                <a:ea typeface="HGP明朝E" pitchFamily="18" charset="-128"/>
              </a:defRPr>
            </a:lvl4pPr>
            <a:lvl5pPr marL="2057400" indent="-228600">
              <a:spcBef>
                <a:spcPct val="20000"/>
              </a:spcBef>
              <a:buClr>
                <a:srgbClr val="10CF9B"/>
              </a:buClr>
              <a:buSzPct val="65000"/>
              <a:buFont typeface="Wingdings 2" pitchFamily="18" charset="2"/>
              <a:buChar char=""/>
              <a:defRPr kumimoji="1" sz="2000">
                <a:solidFill>
                  <a:schemeClr val="tx1"/>
                </a:solidFill>
                <a:latin typeface="Constantia" pitchFamily="18" charset="0"/>
                <a:ea typeface="HGP明朝E" pitchFamily="18" charset="-128"/>
              </a:defRPr>
            </a:lvl5pPr>
            <a:lvl6pPr marL="2514600" indent="-228600" eaLnBrk="0" fontAlgn="base" hangingPunct="0">
              <a:spcBef>
                <a:spcPct val="20000"/>
              </a:spcBef>
              <a:spcAft>
                <a:spcPct val="0"/>
              </a:spcAft>
              <a:buClr>
                <a:srgbClr val="10CF9B"/>
              </a:buClr>
              <a:buSzPct val="65000"/>
              <a:buFont typeface="Wingdings 2" pitchFamily="18" charset="2"/>
              <a:buChar char=""/>
              <a:defRPr kumimoji="1" sz="2000">
                <a:solidFill>
                  <a:schemeClr val="tx1"/>
                </a:solidFill>
                <a:latin typeface="Constantia" pitchFamily="18" charset="0"/>
                <a:ea typeface="HGP明朝E" pitchFamily="18" charset="-128"/>
              </a:defRPr>
            </a:lvl6pPr>
            <a:lvl7pPr marL="2971800" indent="-228600" eaLnBrk="0" fontAlgn="base" hangingPunct="0">
              <a:spcBef>
                <a:spcPct val="20000"/>
              </a:spcBef>
              <a:spcAft>
                <a:spcPct val="0"/>
              </a:spcAft>
              <a:buClr>
                <a:srgbClr val="10CF9B"/>
              </a:buClr>
              <a:buSzPct val="65000"/>
              <a:buFont typeface="Wingdings 2" pitchFamily="18" charset="2"/>
              <a:buChar char=""/>
              <a:defRPr kumimoji="1" sz="2000">
                <a:solidFill>
                  <a:schemeClr val="tx1"/>
                </a:solidFill>
                <a:latin typeface="Constantia" pitchFamily="18" charset="0"/>
                <a:ea typeface="HGP明朝E" pitchFamily="18" charset="-128"/>
              </a:defRPr>
            </a:lvl7pPr>
            <a:lvl8pPr marL="3429000" indent="-228600" eaLnBrk="0" fontAlgn="base" hangingPunct="0">
              <a:spcBef>
                <a:spcPct val="20000"/>
              </a:spcBef>
              <a:spcAft>
                <a:spcPct val="0"/>
              </a:spcAft>
              <a:buClr>
                <a:srgbClr val="10CF9B"/>
              </a:buClr>
              <a:buSzPct val="65000"/>
              <a:buFont typeface="Wingdings 2" pitchFamily="18" charset="2"/>
              <a:buChar char=""/>
              <a:defRPr kumimoji="1" sz="2000">
                <a:solidFill>
                  <a:schemeClr val="tx1"/>
                </a:solidFill>
                <a:latin typeface="Constantia" pitchFamily="18" charset="0"/>
                <a:ea typeface="HGP明朝E" pitchFamily="18" charset="-128"/>
              </a:defRPr>
            </a:lvl8pPr>
            <a:lvl9pPr marL="3886200" indent="-228600" eaLnBrk="0" fontAlgn="base" hangingPunct="0">
              <a:spcBef>
                <a:spcPct val="20000"/>
              </a:spcBef>
              <a:spcAft>
                <a:spcPct val="0"/>
              </a:spcAft>
              <a:buClr>
                <a:srgbClr val="10CF9B"/>
              </a:buClr>
              <a:buSzPct val="65000"/>
              <a:buFont typeface="Wingdings 2" pitchFamily="18" charset="2"/>
              <a:buChar char=""/>
              <a:defRPr kumimoji="1" sz="2000">
                <a:solidFill>
                  <a:schemeClr val="tx1"/>
                </a:solidFill>
                <a:latin typeface="Constantia" pitchFamily="18" charset="0"/>
                <a:ea typeface="HGP明朝E" pitchFamily="18" charset="-128"/>
              </a:defRPr>
            </a:lvl9pPr>
          </a:lstStyle>
          <a:p>
            <a:pPr eaLnBrk="1" hangingPunct="1">
              <a:buClrTx/>
              <a:buSzTx/>
              <a:buFont typeface="Wingdings" pitchFamily="2" charset="2"/>
              <a:buNone/>
            </a:pPr>
            <a:endParaRPr lang="ja-JP" altLang="en-US" sz="2000">
              <a:solidFill>
                <a:prstClr val="black"/>
              </a:solidFill>
              <a:latin typeface="Arial" charset="0"/>
              <a:ea typeface="ＭＳ Ｐゴシック" charset="-128"/>
            </a:endParaRPr>
          </a:p>
        </p:txBody>
      </p:sp>
      <p:sp>
        <p:nvSpPr>
          <p:cNvPr id="64554" name="テキスト ボックス 6"/>
          <p:cNvSpPr txBox="1">
            <a:spLocks noChangeArrowheads="1"/>
          </p:cNvSpPr>
          <p:nvPr/>
        </p:nvSpPr>
        <p:spPr bwMode="auto">
          <a:xfrm>
            <a:off x="4727848" y="5397492"/>
            <a:ext cx="3791423"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BD0D9"/>
              </a:buClr>
              <a:buSzPct val="95000"/>
              <a:buFont typeface="Wingdings 2" pitchFamily="18" charset="2"/>
              <a:buChar char=""/>
              <a:defRPr kumimoji="1" sz="2600">
                <a:solidFill>
                  <a:schemeClr val="tx1"/>
                </a:solidFill>
                <a:latin typeface="Constantia" pitchFamily="18" charset="0"/>
                <a:ea typeface="HGP明朝E" pitchFamily="18" charset="-128"/>
              </a:defRPr>
            </a:lvl1pPr>
            <a:lvl2pPr marL="742950" indent="-285750">
              <a:spcBef>
                <a:spcPct val="20000"/>
              </a:spcBef>
              <a:buClr>
                <a:schemeClr val="accent1"/>
              </a:buClr>
              <a:buSzPct val="85000"/>
              <a:buFont typeface="Wingdings 2" pitchFamily="18" charset="2"/>
              <a:buChar char=""/>
              <a:defRPr kumimoji="1" sz="2400">
                <a:solidFill>
                  <a:schemeClr val="tx1"/>
                </a:solidFill>
                <a:latin typeface="Constantia" pitchFamily="18" charset="0"/>
                <a:ea typeface="HGP明朝E" pitchFamily="18" charset="-128"/>
              </a:defRPr>
            </a:lvl2pPr>
            <a:lvl3pPr marL="1143000" indent="-228600">
              <a:spcBef>
                <a:spcPct val="20000"/>
              </a:spcBef>
              <a:buClr>
                <a:schemeClr val="accent2"/>
              </a:buClr>
              <a:buSzPct val="70000"/>
              <a:buFont typeface="Wingdings 2" pitchFamily="18" charset="2"/>
              <a:buChar char=""/>
              <a:defRPr kumimoji="1" sz="2100">
                <a:solidFill>
                  <a:schemeClr val="tx1"/>
                </a:solidFill>
                <a:latin typeface="Constantia" pitchFamily="18" charset="0"/>
                <a:ea typeface="HGP明朝E" pitchFamily="18" charset="-128"/>
              </a:defRPr>
            </a:lvl3pPr>
            <a:lvl4pPr marL="1600200" indent="-228600">
              <a:spcBef>
                <a:spcPct val="20000"/>
              </a:spcBef>
              <a:buClr>
                <a:srgbClr val="0BD0D9"/>
              </a:buClr>
              <a:buSzPct val="65000"/>
              <a:buFont typeface="Wingdings 2" pitchFamily="18" charset="2"/>
              <a:buChar char=""/>
              <a:defRPr kumimoji="1" sz="2000">
                <a:solidFill>
                  <a:schemeClr val="tx1"/>
                </a:solidFill>
                <a:latin typeface="Constantia" pitchFamily="18" charset="0"/>
                <a:ea typeface="HGP明朝E" pitchFamily="18" charset="-128"/>
              </a:defRPr>
            </a:lvl4pPr>
            <a:lvl5pPr marL="2057400" indent="-228600">
              <a:spcBef>
                <a:spcPct val="20000"/>
              </a:spcBef>
              <a:buClr>
                <a:srgbClr val="10CF9B"/>
              </a:buClr>
              <a:buSzPct val="65000"/>
              <a:buFont typeface="Wingdings 2" pitchFamily="18" charset="2"/>
              <a:buChar char=""/>
              <a:defRPr kumimoji="1" sz="2000">
                <a:solidFill>
                  <a:schemeClr val="tx1"/>
                </a:solidFill>
                <a:latin typeface="Constantia" pitchFamily="18" charset="0"/>
                <a:ea typeface="HGP明朝E" pitchFamily="18" charset="-128"/>
              </a:defRPr>
            </a:lvl5pPr>
            <a:lvl6pPr marL="2514600" indent="-228600" eaLnBrk="0" fontAlgn="base" hangingPunct="0">
              <a:spcBef>
                <a:spcPct val="20000"/>
              </a:spcBef>
              <a:spcAft>
                <a:spcPct val="0"/>
              </a:spcAft>
              <a:buClr>
                <a:srgbClr val="10CF9B"/>
              </a:buClr>
              <a:buSzPct val="65000"/>
              <a:buFont typeface="Wingdings 2" pitchFamily="18" charset="2"/>
              <a:buChar char=""/>
              <a:defRPr kumimoji="1" sz="2000">
                <a:solidFill>
                  <a:schemeClr val="tx1"/>
                </a:solidFill>
                <a:latin typeface="Constantia" pitchFamily="18" charset="0"/>
                <a:ea typeface="HGP明朝E" pitchFamily="18" charset="-128"/>
              </a:defRPr>
            </a:lvl6pPr>
            <a:lvl7pPr marL="2971800" indent="-228600" eaLnBrk="0" fontAlgn="base" hangingPunct="0">
              <a:spcBef>
                <a:spcPct val="20000"/>
              </a:spcBef>
              <a:spcAft>
                <a:spcPct val="0"/>
              </a:spcAft>
              <a:buClr>
                <a:srgbClr val="10CF9B"/>
              </a:buClr>
              <a:buSzPct val="65000"/>
              <a:buFont typeface="Wingdings 2" pitchFamily="18" charset="2"/>
              <a:buChar char=""/>
              <a:defRPr kumimoji="1" sz="2000">
                <a:solidFill>
                  <a:schemeClr val="tx1"/>
                </a:solidFill>
                <a:latin typeface="Constantia" pitchFamily="18" charset="0"/>
                <a:ea typeface="HGP明朝E" pitchFamily="18" charset="-128"/>
              </a:defRPr>
            </a:lvl7pPr>
            <a:lvl8pPr marL="3429000" indent="-228600" eaLnBrk="0" fontAlgn="base" hangingPunct="0">
              <a:spcBef>
                <a:spcPct val="20000"/>
              </a:spcBef>
              <a:spcAft>
                <a:spcPct val="0"/>
              </a:spcAft>
              <a:buClr>
                <a:srgbClr val="10CF9B"/>
              </a:buClr>
              <a:buSzPct val="65000"/>
              <a:buFont typeface="Wingdings 2" pitchFamily="18" charset="2"/>
              <a:buChar char=""/>
              <a:defRPr kumimoji="1" sz="2000">
                <a:solidFill>
                  <a:schemeClr val="tx1"/>
                </a:solidFill>
                <a:latin typeface="Constantia" pitchFamily="18" charset="0"/>
                <a:ea typeface="HGP明朝E" pitchFamily="18" charset="-128"/>
              </a:defRPr>
            </a:lvl8pPr>
            <a:lvl9pPr marL="3886200" indent="-228600" eaLnBrk="0" fontAlgn="base" hangingPunct="0">
              <a:spcBef>
                <a:spcPct val="20000"/>
              </a:spcBef>
              <a:spcAft>
                <a:spcPct val="0"/>
              </a:spcAft>
              <a:buClr>
                <a:srgbClr val="10CF9B"/>
              </a:buClr>
              <a:buSzPct val="65000"/>
              <a:buFont typeface="Wingdings 2" pitchFamily="18" charset="2"/>
              <a:buChar char=""/>
              <a:defRPr kumimoji="1" sz="2000">
                <a:solidFill>
                  <a:schemeClr val="tx1"/>
                </a:solidFill>
                <a:latin typeface="Constantia" pitchFamily="18" charset="0"/>
                <a:ea typeface="HGP明朝E" pitchFamily="18" charset="-128"/>
              </a:defRPr>
            </a:lvl9pPr>
          </a:lstStyle>
          <a:p>
            <a:pPr eaLnBrk="1" hangingPunct="1">
              <a:spcBef>
                <a:spcPct val="0"/>
              </a:spcBef>
              <a:buClrTx/>
              <a:buSzTx/>
              <a:buFontTx/>
              <a:buNone/>
            </a:pPr>
            <a:r>
              <a:rPr lang="ja-JP" altLang="en-US" sz="2800" b="1" dirty="0">
                <a:solidFill>
                  <a:srgbClr val="FF0000"/>
                </a:solidFill>
                <a:latin typeface="ＭＳ ゴシック" pitchFamily="49" charset="-128"/>
                <a:ea typeface="ＭＳ ゴシック" pitchFamily="49" charset="-128"/>
              </a:rPr>
              <a:t>組織に貢献しても</a:t>
            </a:r>
            <a:endParaRPr lang="en-US" altLang="ja-JP" sz="2800" b="1" dirty="0">
              <a:solidFill>
                <a:srgbClr val="FF0000"/>
              </a:solidFill>
              <a:latin typeface="ＭＳ ゴシック" pitchFamily="49" charset="-128"/>
              <a:ea typeface="ＭＳ ゴシック" pitchFamily="49" charset="-128"/>
            </a:endParaRPr>
          </a:p>
          <a:p>
            <a:pPr eaLnBrk="1" hangingPunct="1">
              <a:spcBef>
                <a:spcPct val="0"/>
              </a:spcBef>
              <a:buClrTx/>
              <a:buSzTx/>
              <a:buFontTx/>
              <a:buNone/>
            </a:pPr>
            <a:r>
              <a:rPr lang="ja-JP" altLang="en-US" sz="2800" b="1" dirty="0">
                <a:solidFill>
                  <a:srgbClr val="FF0000"/>
                </a:solidFill>
                <a:latin typeface="ＭＳ ゴシック" pitchFamily="49" charset="-128"/>
                <a:ea typeface="ＭＳ ゴシック" pitchFamily="49" charset="-128"/>
              </a:rPr>
              <a:t>将来は約束されない。</a:t>
            </a:r>
            <a:endParaRPr lang="en-US" altLang="ja-JP" sz="2800" b="1" dirty="0">
              <a:solidFill>
                <a:srgbClr val="FF0000"/>
              </a:solidFill>
              <a:latin typeface="ＭＳ ゴシック" pitchFamily="49" charset="-128"/>
              <a:ea typeface="ＭＳ ゴシック" pitchFamily="49" charset="-128"/>
            </a:endParaRPr>
          </a:p>
        </p:txBody>
      </p:sp>
      <p:sp>
        <p:nvSpPr>
          <p:cNvPr id="2" name="スライド番号プレースホルダー 1"/>
          <p:cNvSpPr>
            <a:spLocks noGrp="1"/>
          </p:cNvSpPr>
          <p:nvPr>
            <p:ph type="sldNum" sz="quarter" idx="12"/>
          </p:nvPr>
        </p:nvSpPr>
        <p:spPr/>
        <p:txBody>
          <a:bodyPr/>
          <a:lstStyle/>
          <a:p>
            <a:pPr>
              <a:defRPr/>
            </a:pPr>
            <a:fld id="{40943034-710B-4306-B89E-AEE0E927DFAD}" type="slidenum">
              <a:rPr lang="en-US" altLang="ja-JP" sz="2000" smtClean="0"/>
              <a:pPr>
                <a:defRPr/>
              </a:pPr>
              <a:t>28</a:t>
            </a:fld>
            <a:endParaRPr lang="en-US" altLang="ja-JP" sz="2000"/>
          </a:p>
        </p:txBody>
      </p:sp>
    </p:spTree>
    <p:extLst>
      <p:ext uri="{BB962C8B-B14F-4D97-AF65-F5344CB8AC3E}">
        <p14:creationId xmlns:p14="http://schemas.microsoft.com/office/powerpoint/2010/main" val="79449319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2" presetClass="entr" presetSubtype="1" fill="hold" grpId="0" nodeType="clickEffect">
                                  <p:stCondLst>
                                    <p:cond delay="0"/>
                                  </p:stCondLst>
                                  <p:childTnLst>
                                    <p:set>
                                      <p:cBhvr>
                                        <p:cTn id="6" dur="1" fill="hold">
                                          <p:stCondLst>
                                            <p:cond delay="0"/>
                                          </p:stCondLst>
                                        </p:cTn>
                                        <p:tgtEl>
                                          <p:spTgt spid="64553"/>
                                        </p:tgtEl>
                                        <p:attrNameLst>
                                          <p:attrName>style.visibility</p:attrName>
                                        </p:attrNameLst>
                                      </p:cBhvr>
                                      <p:to>
                                        <p:strVal val="visible"/>
                                      </p:to>
                                    </p:set>
                                    <p:anim calcmode="lin" valueType="num">
                                      <p:cBhvr additive="base">
                                        <p:cTn id="7" dur="500"/>
                                        <p:tgtEl>
                                          <p:spTgt spid="64553"/>
                                        </p:tgtEl>
                                        <p:attrNameLst>
                                          <p:attrName>ppt_y</p:attrName>
                                        </p:attrNameLst>
                                      </p:cBhvr>
                                      <p:tavLst>
                                        <p:tav tm="0">
                                          <p:val>
                                            <p:strVal val="#ppt_y-#ppt_h*1.125000"/>
                                          </p:val>
                                        </p:tav>
                                        <p:tav tm="100000">
                                          <p:val>
                                            <p:strVal val="#ppt_y"/>
                                          </p:val>
                                        </p:tav>
                                      </p:tavLst>
                                    </p:anim>
                                    <p:animEffect transition="in" filter="wipe(down)">
                                      <p:cBhvr>
                                        <p:cTn id="8" dur="500"/>
                                        <p:tgtEl>
                                          <p:spTgt spid="64553"/>
                                        </p:tgtEl>
                                      </p:cBhvr>
                                    </p:animEffect>
                                  </p:childTnLst>
                                </p:cTn>
                              </p:par>
                              <p:par>
                                <p:cTn id="9" presetID="12" presetClass="entr" presetSubtype="1" fill="hold" grpId="0" nodeType="withEffect">
                                  <p:stCondLst>
                                    <p:cond delay="0"/>
                                  </p:stCondLst>
                                  <p:childTnLst>
                                    <p:set>
                                      <p:cBhvr>
                                        <p:cTn id="10" dur="1" fill="hold">
                                          <p:stCondLst>
                                            <p:cond delay="0"/>
                                          </p:stCondLst>
                                        </p:cTn>
                                        <p:tgtEl>
                                          <p:spTgt spid="64554"/>
                                        </p:tgtEl>
                                        <p:attrNameLst>
                                          <p:attrName>style.visibility</p:attrName>
                                        </p:attrNameLst>
                                      </p:cBhvr>
                                      <p:to>
                                        <p:strVal val="visible"/>
                                      </p:to>
                                    </p:set>
                                    <p:anim calcmode="lin" valueType="num">
                                      <p:cBhvr additive="base">
                                        <p:cTn id="11" dur="500"/>
                                        <p:tgtEl>
                                          <p:spTgt spid="64554"/>
                                        </p:tgtEl>
                                        <p:attrNameLst>
                                          <p:attrName>ppt_y</p:attrName>
                                        </p:attrNameLst>
                                      </p:cBhvr>
                                      <p:tavLst>
                                        <p:tav tm="0">
                                          <p:val>
                                            <p:strVal val="#ppt_y-#ppt_h*1.125000"/>
                                          </p:val>
                                        </p:tav>
                                        <p:tav tm="100000">
                                          <p:val>
                                            <p:strVal val="#ppt_y"/>
                                          </p:val>
                                        </p:tav>
                                      </p:tavLst>
                                    </p:anim>
                                    <p:animEffect transition="in" filter="wipe(down)">
                                      <p:cBhvr>
                                        <p:cTn id="12" dur="500"/>
                                        <p:tgtEl>
                                          <p:spTgt spid="645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4553" grpId="0" animBg="1"/>
      <p:bldP spid="64554"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タイトル 1"/>
          <p:cNvSpPr>
            <a:spLocks noGrp="1"/>
          </p:cNvSpPr>
          <p:nvPr>
            <p:ph type="title"/>
          </p:nvPr>
        </p:nvSpPr>
        <p:spPr>
          <a:xfrm>
            <a:off x="1981200" y="-190067"/>
            <a:ext cx="8229600" cy="1143001"/>
          </a:xfrm>
        </p:spPr>
        <p:txBody>
          <a:bodyPr>
            <a:normAutofit/>
          </a:bodyPr>
          <a:lstStyle/>
          <a:p>
            <a:r>
              <a:rPr lang="ja-JP" altLang="en-US" sz="4000" b="1" dirty="0">
                <a:latin typeface="メイリオ" panose="020B0604030504040204" pitchFamily="50" charset="-128"/>
                <a:ea typeface="メイリオ" panose="020B0604030504040204" pitchFamily="50" charset="-128"/>
              </a:rPr>
              <a:t>新型うつ</a:t>
            </a:r>
          </a:p>
        </p:txBody>
      </p:sp>
      <p:sp>
        <p:nvSpPr>
          <p:cNvPr id="2" name="スライド番号プレースホルダー 1"/>
          <p:cNvSpPr>
            <a:spLocks noGrp="1"/>
          </p:cNvSpPr>
          <p:nvPr>
            <p:ph type="sldNum" sz="quarter" idx="12"/>
          </p:nvPr>
        </p:nvSpPr>
        <p:spPr/>
        <p:txBody>
          <a:bodyPr/>
          <a:lstStyle/>
          <a:p>
            <a:pPr>
              <a:defRPr/>
            </a:pPr>
            <a:fld id="{042ECF85-0ED1-44D1-8F6B-8BA3DE24F3EC}" type="slidenum">
              <a:rPr lang="en-US" altLang="ja-JP" sz="2000" smtClean="0"/>
              <a:pPr>
                <a:defRPr/>
              </a:pPr>
              <a:t>29</a:t>
            </a:fld>
            <a:endParaRPr lang="en-US" altLang="ja-JP" sz="2000"/>
          </a:p>
        </p:txBody>
      </p:sp>
      <p:graphicFrame>
        <p:nvGraphicFramePr>
          <p:cNvPr id="5" name="表 4"/>
          <p:cNvGraphicFramePr>
            <a:graphicFrameLocks noGrp="1"/>
          </p:cNvGraphicFramePr>
          <p:nvPr/>
        </p:nvGraphicFramePr>
        <p:xfrm>
          <a:off x="2783632" y="976602"/>
          <a:ext cx="6096000" cy="2225676"/>
        </p:xfrm>
        <a:graphic>
          <a:graphicData uri="http://schemas.openxmlformats.org/drawingml/2006/table">
            <a:tbl>
              <a:tblPr firstRow="1" bandRow="1">
                <a:tableStyleId>{5C22544A-7EE6-4342-B048-85BDC9FD1C3A}</a:tableStyleId>
              </a:tblPr>
              <a:tblGrid>
                <a:gridCol w="3048000">
                  <a:extLst>
                    <a:ext uri="{9D8B030D-6E8A-4147-A177-3AD203B41FA5}">
                      <a16:colId xmlns:a16="http://schemas.microsoft.com/office/drawing/2014/main" val="20000"/>
                    </a:ext>
                  </a:extLst>
                </a:gridCol>
                <a:gridCol w="3048000">
                  <a:extLst>
                    <a:ext uri="{9D8B030D-6E8A-4147-A177-3AD203B41FA5}">
                      <a16:colId xmlns:a16="http://schemas.microsoft.com/office/drawing/2014/main" val="20001"/>
                    </a:ext>
                  </a:extLst>
                </a:gridCol>
              </a:tblGrid>
              <a:tr h="370946">
                <a:tc>
                  <a:txBody>
                    <a:bodyPr/>
                    <a:lstStyle/>
                    <a:p>
                      <a:r>
                        <a:rPr kumimoji="1" lang="ja-JP" altLang="en-US" sz="1800" dirty="0">
                          <a:latin typeface="+mj-ea"/>
                          <a:ea typeface="+mj-ea"/>
                        </a:rPr>
                        <a:t>　　　　新型うつ病</a:t>
                      </a:r>
                    </a:p>
                  </a:txBody>
                  <a:tcPr marT="45733" marB="45733"/>
                </a:tc>
                <a:tc>
                  <a:txBody>
                    <a:bodyPr/>
                    <a:lstStyle/>
                    <a:p>
                      <a:r>
                        <a:rPr kumimoji="1" lang="ja-JP" altLang="en-US" sz="1800" dirty="0">
                          <a:latin typeface="+mj-ea"/>
                          <a:ea typeface="+mj-ea"/>
                        </a:rPr>
                        <a:t>　　　従来型うつ病</a:t>
                      </a:r>
                    </a:p>
                  </a:txBody>
                  <a:tcPr marT="45733" marB="45733"/>
                </a:tc>
                <a:extLst>
                  <a:ext uri="{0D108BD9-81ED-4DB2-BD59-A6C34878D82A}">
                    <a16:rowId xmlns:a16="http://schemas.microsoft.com/office/drawing/2014/main" val="10000"/>
                  </a:ext>
                </a:extLst>
              </a:tr>
              <a:tr h="370946">
                <a:tc>
                  <a:txBody>
                    <a:bodyPr/>
                    <a:lstStyle/>
                    <a:p>
                      <a:r>
                        <a:rPr lang="ja-JP" altLang="en-US" sz="1800" dirty="0">
                          <a:latin typeface="+mj-ea"/>
                          <a:ea typeface="+mj-ea"/>
                        </a:rPr>
                        <a:t>周りのせいにする</a:t>
                      </a:r>
                      <a:endParaRPr kumimoji="1" lang="ja-JP" altLang="en-US" sz="1800" dirty="0">
                        <a:latin typeface="+mj-ea"/>
                        <a:ea typeface="+mj-ea"/>
                      </a:endParaRPr>
                    </a:p>
                  </a:txBody>
                  <a:tcPr marT="45733" marB="45733"/>
                </a:tc>
                <a:tc>
                  <a:txBody>
                    <a:bodyPr/>
                    <a:lstStyle/>
                    <a:p>
                      <a:r>
                        <a:rPr lang="ja-JP" altLang="en-US" sz="1800" dirty="0">
                          <a:latin typeface="+mj-ea"/>
                          <a:ea typeface="+mj-ea"/>
                        </a:rPr>
                        <a:t>自分が悪いんだと悩む</a:t>
                      </a:r>
                      <a:endParaRPr kumimoji="1" lang="ja-JP" altLang="en-US" sz="1800" dirty="0">
                        <a:latin typeface="+mj-ea"/>
                        <a:ea typeface="+mj-ea"/>
                      </a:endParaRPr>
                    </a:p>
                  </a:txBody>
                  <a:tcPr marT="45733" marB="45733"/>
                </a:tc>
                <a:extLst>
                  <a:ext uri="{0D108BD9-81ED-4DB2-BD59-A6C34878D82A}">
                    <a16:rowId xmlns:a16="http://schemas.microsoft.com/office/drawing/2014/main" val="10001"/>
                  </a:ext>
                </a:extLst>
              </a:tr>
              <a:tr h="370946">
                <a:tc>
                  <a:txBody>
                    <a:bodyPr/>
                    <a:lstStyle/>
                    <a:p>
                      <a:r>
                        <a:rPr lang="ja-JP" altLang="en-US" sz="1800" dirty="0">
                          <a:latin typeface="+mj-ea"/>
                          <a:ea typeface="+mj-ea"/>
                        </a:rPr>
                        <a:t>特定の時間に調子が悪い</a:t>
                      </a:r>
                      <a:endParaRPr kumimoji="1" lang="ja-JP" altLang="en-US" sz="1800" dirty="0">
                        <a:latin typeface="+mj-ea"/>
                        <a:ea typeface="+mj-ea"/>
                      </a:endParaRPr>
                    </a:p>
                  </a:txBody>
                  <a:tcPr marT="45733" marB="45733"/>
                </a:tc>
                <a:tc>
                  <a:txBody>
                    <a:bodyPr/>
                    <a:lstStyle/>
                    <a:p>
                      <a:r>
                        <a:rPr lang="ja-JP" altLang="en-US" sz="1800" dirty="0">
                          <a:latin typeface="+mj-ea"/>
                          <a:ea typeface="+mj-ea"/>
                        </a:rPr>
                        <a:t>日々調子が悪い</a:t>
                      </a:r>
                      <a:endParaRPr kumimoji="1" lang="ja-JP" altLang="en-US" sz="1800" dirty="0">
                        <a:latin typeface="+mj-ea"/>
                        <a:ea typeface="+mj-ea"/>
                      </a:endParaRPr>
                    </a:p>
                  </a:txBody>
                  <a:tcPr marT="45733" marB="45733"/>
                </a:tc>
                <a:extLst>
                  <a:ext uri="{0D108BD9-81ED-4DB2-BD59-A6C34878D82A}">
                    <a16:rowId xmlns:a16="http://schemas.microsoft.com/office/drawing/2014/main" val="10002"/>
                  </a:ext>
                </a:extLst>
              </a:tr>
              <a:tr h="370946">
                <a:tc>
                  <a:txBody>
                    <a:bodyPr/>
                    <a:lstStyle/>
                    <a:p>
                      <a:r>
                        <a:rPr lang="ja-JP" altLang="en-US" sz="1800" dirty="0">
                          <a:latin typeface="+mj-ea"/>
                          <a:ea typeface="+mj-ea"/>
                        </a:rPr>
                        <a:t>会社や学校に行くとだめ</a:t>
                      </a:r>
                      <a:endParaRPr kumimoji="1" lang="ja-JP" altLang="en-US" sz="1800" dirty="0">
                        <a:latin typeface="+mj-ea"/>
                        <a:ea typeface="+mj-ea"/>
                      </a:endParaRPr>
                    </a:p>
                  </a:txBody>
                  <a:tcPr marT="45733" marB="45733"/>
                </a:tc>
                <a:tc>
                  <a:txBody>
                    <a:bodyPr/>
                    <a:lstStyle/>
                    <a:p>
                      <a:r>
                        <a:rPr lang="ja-JP" altLang="en-US" sz="1800" dirty="0">
                          <a:latin typeface="+mj-ea"/>
                          <a:ea typeface="+mj-ea"/>
                        </a:rPr>
                        <a:t>どこでも悪い</a:t>
                      </a:r>
                      <a:endParaRPr kumimoji="1" lang="ja-JP" altLang="en-US" sz="1800" dirty="0">
                        <a:latin typeface="+mj-ea"/>
                        <a:ea typeface="+mj-ea"/>
                      </a:endParaRPr>
                    </a:p>
                  </a:txBody>
                  <a:tcPr marT="45733" marB="45733"/>
                </a:tc>
                <a:extLst>
                  <a:ext uri="{0D108BD9-81ED-4DB2-BD59-A6C34878D82A}">
                    <a16:rowId xmlns:a16="http://schemas.microsoft.com/office/drawing/2014/main" val="10003"/>
                  </a:ext>
                </a:extLst>
              </a:tr>
              <a:tr h="370946">
                <a:tc>
                  <a:txBody>
                    <a:bodyPr/>
                    <a:lstStyle/>
                    <a:p>
                      <a:r>
                        <a:rPr lang="ja-JP" altLang="en-US" sz="1800" dirty="0">
                          <a:latin typeface="+mj-ea"/>
                          <a:ea typeface="+mj-ea"/>
                        </a:rPr>
                        <a:t>休日は元気</a:t>
                      </a:r>
                      <a:endParaRPr kumimoji="1" lang="ja-JP" altLang="en-US" sz="1800" dirty="0">
                        <a:latin typeface="+mj-ea"/>
                        <a:ea typeface="+mj-ea"/>
                      </a:endParaRPr>
                    </a:p>
                  </a:txBody>
                  <a:tcPr marT="45733" marB="45733"/>
                </a:tc>
                <a:tc>
                  <a:txBody>
                    <a:bodyPr/>
                    <a:lstStyle/>
                    <a:p>
                      <a:r>
                        <a:rPr lang="ja-JP" altLang="en-US" sz="1800" dirty="0">
                          <a:latin typeface="+mj-ea"/>
                          <a:ea typeface="+mj-ea"/>
                        </a:rPr>
                        <a:t>いつでも調子が悪い</a:t>
                      </a:r>
                      <a:endParaRPr kumimoji="1" lang="ja-JP" altLang="en-US" sz="1800" dirty="0">
                        <a:latin typeface="+mj-ea"/>
                        <a:ea typeface="+mj-ea"/>
                      </a:endParaRPr>
                    </a:p>
                  </a:txBody>
                  <a:tcPr marT="45733" marB="45733"/>
                </a:tc>
                <a:extLst>
                  <a:ext uri="{0D108BD9-81ED-4DB2-BD59-A6C34878D82A}">
                    <a16:rowId xmlns:a16="http://schemas.microsoft.com/office/drawing/2014/main" val="10004"/>
                  </a:ext>
                </a:extLst>
              </a:tr>
              <a:tr h="370946">
                <a:tc>
                  <a:txBody>
                    <a:bodyPr/>
                    <a:lstStyle/>
                    <a:p>
                      <a:r>
                        <a:rPr kumimoji="1" lang="ja-JP" altLang="en-US" sz="1800" dirty="0">
                          <a:latin typeface="+mj-ea"/>
                          <a:ea typeface="+mj-ea"/>
                        </a:rPr>
                        <a:t>比較的若い年代に多い</a:t>
                      </a:r>
                    </a:p>
                  </a:txBody>
                  <a:tcPr marT="45733" marB="45733"/>
                </a:tc>
                <a:tc>
                  <a:txBody>
                    <a:bodyPr/>
                    <a:lstStyle/>
                    <a:p>
                      <a:r>
                        <a:rPr kumimoji="1" lang="ja-JP" altLang="en-US" sz="1800" dirty="0">
                          <a:latin typeface="+mj-ea"/>
                          <a:ea typeface="+mj-ea"/>
                        </a:rPr>
                        <a:t>年代は問わず</a:t>
                      </a:r>
                    </a:p>
                  </a:txBody>
                  <a:tcPr marT="45733" marB="45733"/>
                </a:tc>
                <a:extLst>
                  <a:ext uri="{0D108BD9-81ED-4DB2-BD59-A6C34878D82A}">
                    <a16:rowId xmlns:a16="http://schemas.microsoft.com/office/drawing/2014/main" val="10005"/>
                  </a:ext>
                </a:extLst>
              </a:tr>
            </a:tbl>
          </a:graphicData>
        </a:graphic>
      </p:graphicFrame>
      <p:sp>
        <p:nvSpPr>
          <p:cNvPr id="6" name="下矢印 5"/>
          <p:cNvSpPr/>
          <p:nvPr/>
        </p:nvSpPr>
        <p:spPr>
          <a:xfrm>
            <a:off x="5692725" y="3311815"/>
            <a:ext cx="792162" cy="360362"/>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ja-JP" altLang="en-US"/>
          </a:p>
        </p:txBody>
      </p:sp>
      <p:sp>
        <p:nvSpPr>
          <p:cNvPr id="15" name="テキスト ボックス 14"/>
          <p:cNvSpPr txBox="1">
            <a:spLocks noChangeArrowheads="1"/>
          </p:cNvSpPr>
          <p:nvPr/>
        </p:nvSpPr>
        <p:spPr bwMode="auto">
          <a:xfrm>
            <a:off x="1981200" y="3278641"/>
            <a:ext cx="344487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a:solidFill>
                  <a:schemeClr val="tx1"/>
                </a:solidFill>
                <a:latin typeface="Tahoma" pitchFamily="34" charset="0"/>
                <a:ea typeface="ＭＳ Ｐゴシック" pitchFamily="50" charset="-128"/>
              </a:defRPr>
            </a:lvl1pPr>
            <a:lvl2pPr marL="742950" indent="-285750">
              <a:defRPr kumimoji="1">
                <a:solidFill>
                  <a:schemeClr val="tx1"/>
                </a:solidFill>
                <a:latin typeface="Tahoma" pitchFamily="34" charset="0"/>
                <a:ea typeface="ＭＳ Ｐゴシック" pitchFamily="50" charset="-128"/>
              </a:defRPr>
            </a:lvl2pPr>
            <a:lvl3pPr marL="1143000" indent="-228600">
              <a:defRPr kumimoji="1">
                <a:solidFill>
                  <a:schemeClr val="tx1"/>
                </a:solidFill>
                <a:latin typeface="Tahoma" pitchFamily="34" charset="0"/>
                <a:ea typeface="ＭＳ Ｐゴシック" pitchFamily="50" charset="-128"/>
              </a:defRPr>
            </a:lvl3pPr>
            <a:lvl4pPr marL="1600200" indent="-228600">
              <a:defRPr kumimoji="1">
                <a:solidFill>
                  <a:schemeClr val="tx1"/>
                </a:solidFill>
                <a:latin typeface="Tahoma" pitchFamily="34" charset="0"/>
                <a:ea typeface="ＭＳ Ｐゴシック" pitchFamily="50" charset="-128"/>
              </a:defRPr>
            </a:lvl4pPr>
            <a:lvl5pPr marL="2057400" indent="-228600">
              <a:defRPr kumimoji="1">
                <a:solidFill>
                  <a:schemeClr val="tx1"/>
                </a:solidFill>
                <a:latin typeface="Tahoma" pitchFamily="34"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Tahoma" pitchFamily="34"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Tahoma" pitchFamily="34"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Tahoma" pitchFamily="34"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Tahoma" pitchFamily="34" charset="0"/>
                <a:ea typeface="ＭＳ Ｐゴシック" pitchFamily="50" charset="-128"/>
              </a:defRPr>
            </a:lvl9pPr>
          </a:lstStyle>
          <a:p>
            <a:pPr eaLnBrk="1" hangingPunct="1"/>
            <a:r>
              <a:rPr lang="ja-JP" altLang="en-US" b="1" dirty="0">
                <a:solidFill>
                  <a:srgbClr val="FF0000"/>
                </a:solidFill>
              </a:rPr>
              <a:t>人間的な未成熟がベースにある。</a:t>
            </a:r>
          </a:p>
        </p:txBody>
      </p:sp>
      <p:sp>
        <p:nvSpPr>
          <p:cNvPr id="3" name="正方形/長方形 2">
            <a:extLst>
              <a:ext uri="{FF2B5EF4-FFF2-40B4-BE49-F238E27FC236}">
                <a16:creationId xmlns:a16="http://schemas.microsoft.com/office/drawing/2014/main" id="{A58C2355-EB18-B468-3546-B27A2083E1FF}"/>
              </a:ext>
            </a:extLst>
          </p:cNvPr>
          <p:cNvSpPr/>
          <p:nvPr/>
        </p:nvSpPr>
        <p:spPr>
          <a:xfrm>
            <a:off x="2135560" y="3781714"/>
            <a:ext cx="8568952" cy="2308324"/>
          </a:xfrm>
          <a:prstGeom prst="rect">
            <a:avLst/>
          </a:prstGeom>
        </p:spPr>
        <p:txBody>
          <a:bodyPr wrap="square">
            <a:spAutoFit/>
          </a:bodyPr>
          <a:lstStyle/>
          <a:p>
            <a:r>
              <a:rPr lang="ja-JP" altLang="en-US" b="1" dirty="0"/>
              <a:t>＜職場での対応＞　①新型うつ病への理解を深める</a:t>
            </a:r>
          </a:p>
          <a:p>
            <a:r>
              <a:rPr lang="ja-JP" altLang="en-US" b="1" dirty="0"/>
              <a:t>　　　　　　　　　　　　　②本人の話をよく聞き、信頼関係を築く</a:t>
            </a:r>
          </a:p>
          <a:p>
            <a:r>
              <a:rPr lang="ja-JP" altLang="en-US" b="1" dirty="0"/>
              <a:t>　　　　　　　　　　　　　③自発的行動を促す</a:t>
            </a:r>
          </a:p>
          <a:p>
            <a:r>
              <a:rPr lang="ja-JP" altLang="en-US" b="1" dirty="0"/>
              <a:t>　　　　　　　　　　　　　④コミュニケーションは冷静に。怒りや憎しみをぶつけない。</a:t>
            </a:r>
          </a:p>
          <a:p>
            <a:r>
              <a:rPr lang="ja-JP" altLang="en-US" b="1" dirty="0"/>
              <a:t>　　　　　　　　　　　　　⑤思考力・判断力を高める。</a:t>
            </a:r>
          </a:p>
          <a:p>
            <a:r>
              <a:rPr lang="ja-JP" altLang="en-US" b="1" dirty="0"/>
              <a:t>　　　　　　　　　　　　　⑥目標はスモールステップで</a:t>
            </a:r>
          </a:p>
          <a:p>
            <a:r>
              <a:rPr lang="ja-JP" altLang="en-US" b="1" dirty="0"/>
              <a:t>　　　　　　　　　　　　　⑦全体把握感を身につけさせる</a:t>
            </a:r>
          </a:p>
          <a:p>
            <a:r>
              <a:rPr lang="ja-JP" altLang="en-US" b="1" dirty="0"/>
              <a:t>　　　　　　　　　　　　　⑧職場のルールを重視した支援を行う</a:t>
            </a:r>
          </a:p>
        </p:txBody>
      </p:sp>
    </p:spTree>
    <p:extLst>
      <p:ext uri="{BB962C8B-B14F-4D97-AF65-F5344CB8AC3E}">
        <p14:creationId xmlns:p14="http://schemas.microsoft.com/office/powerpoint/2010/main" val="263445610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2" presetClass="entr" presetSubtype="1"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additive="base">
                                        <p:cTn id="7" dur="500"/>
                                        <p:tgtEl>
                                          <p:spTgt spid="15"/>
                                        </p:tgtEl>
                                        <p:attrNameLst>
                                          <p:attrName>ppt_y</p:attrName>
                                        </p:attrNameLst>
                                      </p:cBhvr>
                                      <p:tavLst>
                                        <p:tav tm="0">
                                          <p:val>
                                            <p:strVal val="#ppt_y-#ppt_h*1.125000"/>
                                          </p:val>
                                        </p:tav>
                                        <p:tav tm="100000">
                                          <p:val>
                                            <p:strVal val="#ppt_y"/>
                                          </p:val>
                                        </p:tav>
                                      </p:tavLst>
                                    </p:anim>
                                    <p:animEffect transition="in" filter="wipe(down)">
                                      <p:cBhvr>
                                        <p:cTn id="8" dur="500"/>
                                        <p:tgtEl>
                                          <p:spTgt spid="15"/>
                                        </p:tgtEl>
                                      </p:cBhvr>
                                    </p:animEffect>
                                  </p:childTnLst>
                                </p:cTn>
                              </p:par>
                              <p:par>
                                <p:cTn id="9" presetID="12" presetClass="entr" presetSubtype="1" fill="hold" grpId="0" nodeType="with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slide(fromTop)">
                                      <p:cBhvr>
                                        <p:cTn id="11"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5"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タイトル 1"/>
          <p:cNvSpPr>
            <a:spLocks noGrp="1"/>
          </p:cNvSpPr>
          <p:nvPr>
            <p:ph type="title"/>
          </p:nvPr>
        </p:nvSpPr>
        <p:spPr>
          <a:xfrm>
            <a:off x="2016918" y="-188049"/>
            <a:ext cx="8229600" cy="1143001"/>
          </a:xfrm>
        </p:spPr>
        <p:txBody>
          <a:bodyPr>
            <a:normAutofit/>
          </a:bodyPr>
          <a:lstStyle/>
          <a:p>
            <a:r>
              <a:rPr lang="ja-JP" altLang="en-US" sz="4000" b="1" dirty="0">
                <a:latin typeface="メイリオ" panose="020B0604030504040204" pitchFamily="50" charset="-128"/>
                <a:ea typeface="メイリオ" panose="020B0604030504040204" pitchFamily="50" charset="-128"/>
              </a:rPr>
              <a:t>発達障害</a:t>
            </a:r>
          </a:p>
        </p:txBody>
      </p:sp>
      <p:sp>
        <p:nvSpPr>
          <p:cNvPr id="2" name="スライド番号プレースホルダー 1"/>
          <p:cNvSpPr>
            <a:spLocks noGrp="1"/>
          </p:cNvSpPr>
          <p:nvPr>
            <p:ph type="sldNum" sz="quarter" idx="12"/>
          </p:nvPr>
        </p:nvSpPr>
        <p:spPr/>
        <p:txBody>
          <a:bodyPr/>
          <a:lstStyle/>
          <a:p>
            <a:pPr>
              <a:defRPr/>
            </a:pPr>
            <a:fld id="{042ECF85-0ED1-44D1-8F6B-8BA3DE24F3EC}" type="slidenum">
              <a:rPr lang="en-US" altLang="ja-JP" sz="2000" smtClean="0"/>
              <a:pPr>
                <a:defRPr/>
              </a:pPr>
              <a:t>30</a:t>
            </a:fld>
            <a:endParaRPr lang="en-US" altLang="ja-JP" sz="2000"/>
          </a:p>
        </p:txBody>
      </p:sp>
      <p:sp>
        <p:nvSpPr>
          <p:cNvPr id="14" name="テキスト ボックス 13">
            <a:extLst>
              <a:ext uri="{FF2B5EF4-FFF2-40B4-BE49-F238E27FC236}">
                <a16:creationId xmlns:a16="http://schemas.microsoft.com/office/drawing/2014/main" id="{3149B7A6-DD7C-F678-C6B4-9C592F35E2B3}"/>
              </a:ext>
            </a:extLst>
          </p:cNvPr>
          <p:cNvSpPr txBox="1"/>
          <p:nvPr/>
        </p:nvSpPr>
        <p:spPr>
          <a:xfrm>
            <a:off x="7336732" y="1006956"/>
            <a:ext cx="4809441" cy="3416320"/>
          </a:xfrm>
          <a:prstGeom prst="rect">
            <a:avLst/>
          </a:prstGeom>
          <a:noFill/>
        </p:spPr>
        <p:txBody>
          <a:bodyPr wrap="square">
            <a:spAutoFit/>
          </a:bodyPr>
          <a:lstStyle/>
          <a:p>
            <a:r>
              <a:rPr lang="ja-JP" altLang="en-US" sz="1800" b="1" dirty="0"/>
              <a:t>＜職場での対応＞</a:t>
            </a:r>
            <a:endParaRPr lang="en-US" altLang="ja-JP" sz="1800" b="1" dirty="0"/>
          </a:p>
          <a:p>
            <a:r>
              <a:rPr lang="ja-JP" altLang="en-US" b="1" dirty="0"/>
              <a:t>１．</a:t>
            </a:r>
            <a:r>
              <a:rPr lang="ja-JP" altLang="en-US" sz="1800" b="1" dirty="0"/>
              <a:t>発達特性を理解し、個々人の特徴に合った</a:t>
            </a:r>
            <a:endParaRPr lang="en-US" altLang="ja-JP" sz="1800" b="1" dirty="0"/>
          </a:p>
          <a:p>
            <a:r>
              <a:rPr lang="ja-JP" altLang="en-US" b="1" dirty="0"/>
              <a:t>　　</a:t>
            </a:r>
            <a:r>
              <a:rPr lang="ja-JP" altLang="en-US" sz="1800" b="1" dirty="0"/>
              <a:t>対応をする。</a:t>
            </a:r>
            <a:endParaRPr lang="en-US" altLang="ja-JP" sz="1800" b="1" dirty="0"/>
          </a:p>
          <a:p>
            <a:r>
              <a:rPr lang="ja-JP" altLang="en-US" sz="1800" b="1" dirty="0"/>
              <a:t>２．こだわりを認める。</a:t>
            </a:r>
            <a:endParaRPr lang="en-US" altLang="ja-JP" sz="1800" b="1" dirty="0"/>
          </a:p>
          <a:p>
            <a:r>
              <a:rPr lang="ja-JP" altLang="en-US" b="1" dirty="0"/>
              <a:t>３．</a:t>
            </a:r>
            <a:r>
              <a:rPr lang="ja-JP" altLang="en-US" sz="1800" b="1" dirty="0"/>
              <a:t>本人の話をしっかり聞いて信頼関係を</a:t>
            </a:r>
            <a:endParaRPr lang="en-US" altLang="ja-JP" sz="1800" b="1" dirty="0"/>
          </a:p>
          <a:p>
            <a:r>
              <a:rPr lang="ja-JP" altLang="en-US" b="1" dirty="0"/>
              <a:t>　　</a:t>
            </a:r>
            <a:r>
              <a:rPr lang="ja-JP" altLang="en-US" sz="1800" b="1" dirty="0"/>
              <a:t>築く（感情的にならない）</a:t>
            </a:r>
            <a:endParaRPr lang="en-US" altLang="ja-JP" sz="1800" b="1" dirty="0"/>
          </a:p>
          <a:p>
            <a:r>
              <a:rPr lang="ja-JP" altLang="en-US" b="1" dirty="0"/>
              <a:t>４．</a:t>
            </a:r>
            <a:r>
              <a:rPr lang="ja-JP" altLang="en-US" sz="1800" b="1" dirty="0"/>
              <a:t>指示系統はひとつ</a:t>
            </a:r>
            <a:r>
              <a:rPr lang="ja-JP" altLang="en-US" b="1" dirty="0"/>
              <a:t>にし、</a:t>
            </a:r>
            <a:r>
              <a:rPr lang="ja-JP" altLang="en-US" sz="1800" b="1" dirty="0"/>
              <a:t>文字で伝える。</a:t>
            </a:r>
            <a:endParaRPr lang="en-US" altLang="ja-JP" sz="1800" b="1" dirty="0"/>
          </a:p>
          <a:p>
            <a:r>
              <a:rPr lang="ja-JP" altLang="en-US" b="1" dirty="0"/>
              <a:t>　　</a:t>
            </a:r>
            <a:r>
              <a:rPr lang="ja-JP" altLang="en-US" sz="1800" b="1" dirty="0"/>
              <a:t>予定や見通しを本人が理解しやすい方法で</a:t>
            </a:r>
            <a:endParaRPr lang="en-US" altLang="ja-JP" sz="1800" b="1" dirty="0"/>
          </a:p>
          <a:p>
            <a:r>
              <a:rPr lang="ja-JP" altLang="en-US" b="1" dirty="0"/>
              <a:t>　　</a:t>
            </a:r>
            <a:r>
              <a:rPr lang="ja-JP" altLang="en-US" sz="1800" b="1" dirty="0"/>
              <a:t>伝える</a:t>
            </a:r>
            <a:endParaRPr lang="en-US" altLang="ja-JP" sz="1800" b="1" dirty="0"/>
          </a:p>
          <a:p>
            <a:r>
              <a:rPr lang="ja-JP" altLang="en-US" b="1" dirty="0"/>
              <a:t>５．</a:t>
            </a:r>
            <a:r>
              <a:rPr lang="ja-JP" altLang="en-US" sz="1800" b="1" dirty="0"/>
              <a:t>五感過敏へ対策をとる</a:t>
            </a:r>
            <a:endParaRPr lang="en-US" altLang="ja-JP" sz="1800" b="1" dirty="0"/>
          </a:p>
          <a:p>
            <a:r>
              <a:rPr lang="ja-JP" altLang="en-US" b="1" dirty="0"/>
              <a:t>　　　</a:t>
            </a:r>
            <a:r>
              <a:rPr lang="ja-JP" altLang="en-US" sz="1800" b="1" dirty="0"/>
              <a:t>（仕事中のイヤホンの使用など）</a:t>
            </a:r>
            <a:endParaRPr lang="en-US" altLang="ja-JP" sz="1800" b="1" dirty="0"/>
          </a:p>
          <a:p>
            <a:r>
              <a:rPr lang="ja-JP" altLang="en-US" b="1" dirty="0"/>
              <a:t>６．</a:t>
            </a:r>
            <a:r>
              <a:rPr lang="ja-JP" altLang="en-US" sz="1800" b="1" dirty="0"/>
              <a:t>仕事以外のつきあいは軽めにする</a:t>
            </a:r>
            <a:endParaRPr lang="en-US" altLang="ja-JP" sz="1800" b="1" dirty="0"/>
          </a:p>
        </p:txBody>
      </p:sp>
      <p:graphicFrame>
        <p:nvGraphicFramePr>
          <p:cNvPr id="3" name="表 2">
            <a:extLst>
              <a:ext uri="{FF2B5EF4-FFF2-40B4-BE49-F238E27FC236}">
                <a16:creationId xmlns:a16="http://schemas.microsoft.com/office/drawing/2014/main" id="{6D7DC100-7BAB-2E34-81AB-11E0628F160E}"/>
              </a:ext>
            </a:extLst>
          </p:cNvPr>
          <p:cNvGraphicFramePr>
            <a:graphicFrameLocks noGrp="1"/>
          </p:cNvGraphicFramePr>
          <p:nvPr>
            <p:extLst>
              <p:ext uri="{D42A27DB-BD31-4B8C-83A1-F6EECF244321}">
                <p14:modId xmlns:p14="http://schemas.microsoft.com/office/powerpoint/2010/main" val="1667429927"/>
              </p:ext>
            </p:extLst>
          </p:nvPr>
        </p:nvGraphicFramePr>
        <p:xfrm>
          <a:off x="288313" y="1006956"/>
          <a:ext cx="6813121" cy="4196268"/>
        </p:xfrm>
        <a:graphic>
          <a:graphicData uri="http://schemas.openxmlformats.org/drawingml/2006/table">
            <a:tbl>
              <a:tblPr firstRow="1" bandRow="1">
                <a:tableStyleId>{5940675A-B579-460E-94D1-54222C63F5DA}</a:tableStyleId>
              </a:tblPr>
              <a:tblGrid>
                <a:gridCol w="2594184">
                  <a:extLst>
                    <a:ext uri="{9D8B030D-6E8A-4147-A177-3AD203B41FA5}">
                      <a16:colId xmlns:a16="http://schemas.microsoft.com/office/drawing/2014/main" val="3439210940"/>
                    </a:ext>
                  </a:extLst>
                </a:gridCol>
                <a:gridCol w="4218937">
                  <a:extLst>
                    <a:ext uri="{9D8B030D-6E8A-4147-A177-3AD203B41FA5}">
                      <a16:colId xmlns:a16="http://schemas.microsoft.com/office/drawing/2014/main" val="847687181"/>
                    </a:ext>
                  </a:extLst>
                </a:gridCol>
              </a:tblGrid>
              <a:tr h="117788">
                <a:tc>
                  <a:txBody>
                    <a:bodyPr/>
                    <a:lstStyle/>
                    <a:p>
                      <a:r>
                        <a:rPr kumimoji="1" lang="ja-JP" altLang="en-US" sz="1800" b="1" dirty="0"/>
                        <a:t>知的能力障害</a:t>
                      </a:r>
                    </a:p>
                  </a:txBody>
                  <a:tcPr anchor="ctr">
                    <a:solidFill>
                      <a:srgbClr val="F2DCDC"/>
                    </a:solidFill>
                  </a:tcPr>
                </a:tc>
                <a:tc>
                  <a:txBody>
                    <a:bodyPr/>
                    <a:lstStyle/>
                    <a:p>
                      <a:r>
                        <a:rPr kumimoji="1" lang="ja-JP" altLang="en-US" sz="1800" b="1" dirty="0"/>
                        <a:t>知的能力の障がい</a:t>
                      </a:r>
                    </a:p>
                  </a:txBody>
                  <a:tcPr anchor="ctr"/>
                </a:tc>
                <a:extLst>
                  <a:ext uri="{0D108BD9-81ED-4DB2-BD59-A6C34878D82A}">
                    <a16:rowId xmlns:a16="http://schemas.microsoft.com/office/drawing/2014/main" val="3502270319"/>
                  </a:ext>
                </a:extLst>
              </a:tr>
              <a:tr h="333834">
                <a:tc>
                  <a:txBody>
                    <a:bodyPr/>
                    <a:lstStyle/>
                    <a:p>
                      <a:r>
                        <a:rPr kumimoji="1" lang="ja-JP" altLang="en-US" sz="1800" b="1" dirty="0"/>
                        <a:t>コミュニケーション障害</a:t>
                      </a:r>
                    </a:p>
                  </a:txBody>
                  <a:tcPr anchor="ctr">
                    <a:solidFill>
                      <a:srgbClr val="F2DCDC"/>
                    </a:solidFill>
                  </a:tcPr>
                </a:tc>
                <a:tc>
                  <a:txBody>
                    <a:bodyPr/>
                    <a:lstStyle/>
                    <a:p>
                      <a:r>
                        <a:rPr kumimoji="1" lang="ja-JP" altLang="en-US" sz="1800" b="1" dirty="0"/>
                        <a:t>基礎的な会話はできるが、社会的状況に応じたコミュニケーションが苦手。</a:t>
                      </a:r>
                    </a:p>
                  </a:txBody>
                  <a:tcPr/>
                </a:tc>
                <a:extLst>
                  <a:ext uri="{0D108BD9-81ED-4DB2-BD59-A6C34878D82A}">
                    <a16:rowId xmlns:a16="http://schemas.microsoft.com/office/drawing/2014/main" val="4047012181"/>
                  </a:ext>
                </a:extLst>
              </a:tr>
              <a:tr h="635534">
                <a:tc>
                  <a:txBody>
                    <a:bodyPr/>
                    <a:lstStyle/>
                    <a:p>
                      <a:r>
                        <a:rPr kumimoji="1" lang="ja-JP" altLang="en-US" sz="1800" b="1" dirty="0"/>
                        <a:t>自閉症スペクトラム障害</a:t>
                      </a:r>
                      <a:endParaRPr kumimoji="1" lang="en-US" altLang="ja-JP" sz="1800" b="1" dirty="0"/>
                    </a:p>
                    <a:p>
                      <a:r>
                        <a:rPr kumimoji="1" lang="ja-JP" altLang="en-US" sz="1800" b="1" dirty="0"/>
                        <a:t>（</a:t>
                      </a:r>
                      <a:r>
                        <a:rPr kumimoji="1" lang="en-US" altLang="ja-JP" sz="1800" b="1" dirty="0"/>
                        <a:t>ASD</a:t>
                      </a:r>
                      <a:r>
                        <a:rPr kumimoji="1" lang="ja-JP" altLang="en-US" sz="1800" b="1" dirty="0"/>
                        <a:t>）</a:t>
                      </a:r>
                    </a:p>
                  </a:txBody>
                  <a:tcPr anchor="ctr">
                    <a:solidFill>
                      <a:srgbClr val="F2DCDC"/>
                    </a:solidFill>
                  </a:tcPr>
                </a:tc>
                <a:tc>
                  <a:txBody>
                    <a:bodyPr/>
                    <a:lstStyle/>
                    <a:p>
                      <a:r>
                        <a:rPr kumimoji="1" lang="ja-JP" altLang="en-US" sz="1800" b="1" dirty="0"/>
                        <a:t>人との関係性を築くのが苦手</a:t>
                      </a:r>
                      <a:endParaRPr kumimoji="1" lang="en-US" altLang="ja-JP" sz="1800" b="1" dirty="0"/>
                    </a:p>
                    <a:p>
                      <a:r>
                        <a:rPr kumimoji="1" lang="ja-JP" altLang="en-US" sz="1800" b="1" dirty="0"/>
                        <a:t>空気が読めない、認知のずれ</a:t>
                      </a:r>
                      <a:endParaRPr kumimoji="1" lang="en-US" altLang="ja-JP" sz="1800" b="1" dirty="0"/>
                    </a:p>
                    <a:p>
                      <a:r>
                        <a:rPr kumimoji="1" lang="ja-JP" altLang="en-US" sz="1800" b="1" dirty="0"/>
                        <a:t>客観性・創造性に乏しい</a:t>
                      </a:r>
                    </a:p>
                  </a:txBody>
                  <a:tcPr/>
                </a:tc>
                <a:extLst>
                  <a:ext uri="{0D108BD9-81ED-4DB2-BD59-A6C34878D82A}">
                    <a16:rowId xmlns:a16="http://schemas.microsoft.com/office/drawing/2014/main" val="3905401936"/>
                  </a:ext>
                </a:extLst>
              </a:tr>
              <a:tr h="447228">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1" lang="ja-JP" altLang="en-US" sz="1800" b="1" dirty="0"/>
                        <a:t>注意欠陥・多動性障害</a:t>
                      </a:r>
                      <a:endParaRPr kumimoji="1" lang="en-US" altLang="ja-JP" sz="1800" b="1" dirty="0"/>
                    </a:p>
                    <a:p>
                      <a:pPr marL="0" marR="0" lvl="0" indent="0" algn="l" defTabSz="685800" rtl="0" eaLnBrk="1" fontAlgn="auto" latinLnBrk="0" hangingPunct="1">
                        <a:lnSpc>
                          <a:spcPct val="100000"/>
                        </a:lnSpc>
                        <a:spcBef>
                          <a:spcPts val="0"/>
                        </a:spcBef>
                        <a:spcAft>
                          <a:spcPts val="0"/>
                        </a:spcAft>
                        <a:buClrTx/>
                        <a:buSzTx/>
                        <a:buFontTx/>
                        <a:buNone/>
                        <a:tabLst/>
                        <a:defRPr/>
                      </a:pPr>
                      <a:r>
                        <a:rPr kumimoji="1" lang="ja-JP" altLang="en-US" sz="1800" b="1" dirty="0"/>
                        <a:t>（</a:t>
                      </a:r>
                      <a:r>
                        <a:rPr kumimoji="1" lang="en-US" altLang="ja-JP" sz="1800" b="1" dirty="0"/>
                        <a:t>ADHD</a:t>
                      </a:r>
                      <a:r>
                        <a:rPr kumimoji="1" lang="ja-JP" altLang="en-US" sz="1800" b="1" dirty="0"/>
                        <a:t>）</a:t>
                      </a:r>
                    </a:p>
                    <a:p>
                      <a:endParaRPr kumimoji="1" lang="ja-JP" altLang="en-US" sz="1800" b="1" dirty="0"/>
                    </a:p>
                  </a:txBody>
                  <a:tcPr anchor="ctr">
                    <a:solidFill>
                      <a:srgbClr val="F2DCDC"/>
                    </a:solidFill>
                  </a:tcPr>
                </a:tc>
                <a:tc>
                  <a:txBody>
                    <a:bodyPr/>
                    <a:lstStyle/>
                    <a:p>
                      <a:r>
                        <a:rPr kumimoji="1" lang="ja-JP" altLang="en-US" sz="1800" b="1" dirty="0"/>
                        <a:t>注意力の欠如、多動性、衝動性がある</a:t>
                      </a:r>
                      <a:endParaRPr kumimoji="1" lang="en-US" altLang="ja-JP" sz="1800" b="1" dirty="0"/>
                    </a:p>
                    <a:p>
                      <a:r>
                        <a:rPr kumimoji="1" lang="en-US" altLang="ja-JP" sz="1800" b="1" dirty="0"/>
                        <a:t>ON/OFF</a:t>
                      </a:r>
                      <a:r>
                        <a:rPr kumimoji="1" lang="ja-JP" altLang="en-US" sz="1800" b="1" dirty="0"/>
                        <a:t>が難しい。一度</a:t>
                      </a:r>
                      <a:r>
                        <a:rPr kumimoji="1" lang="en-US" altLang="ja-JP" sz="1800" b="1" dirty="0"/>
                        <a:t>ON</a:t>
                      </a:r>
                      <a:r>
                        <a:rPr kumimoji="1" lang="ja-JP" altLang="en-US" sz="1800" b="1" dirty="0"/>
                        <a:t>になると集中し</a:t>
                      </a:r>
                      <a:endParaRPr kumimoji="1" lang="en-US" altLang="ja-JP" sz="1800" b="1" dirty="0"/>
                    </a:p>
                    <a:p>
                      <a:r>
                        <a:rPr kumimoji="1" lang="ja-JP" altLang="en-US" sz="1800" b="1" dirty="0"/>
                        <a:t>やらなくてはならない時に</a:t>
                      </a:r>
                      <a:r>
                        <a:rPr kumimoji="1" lang="en-US" altLang="ja-JP" sz="1800" b="1" dirty="0"/>
                        <a:t>ON</a:t>
                      </a:r>
                      <a:r>
                        <a:rPr kumimoji="1" lang="ja-JP" altLang="en-US" sz="1800" b="1" dirty="0"/>
                        <a:t>になりにくい。</a:t>
                      </a:r>
                    </a:p>
                  </a:txBody>
                  <a:tcPr/>
                </a:tc>
                <a:extLst>
                  <a:ext uri="{0D108BD9-81ED-4DB2-BD59-A6C34878D82A}">
                    <a16:rowId xmlns:a16="http://schemas.microsoft.com/office/drawing/2014/main" val="2587254995"/>
                  </a:ext>
                </a:extLst>
              </a:tr>
              <a:tr h="447228">
                <a:tc>
                  <a:txBody>
                    <a:bodyPr/>
                    <a:lstStyle/>
                    <a:p>
                      <a:r>
                        <a:rPr kumimoji="1" lang="ja-JP" altLang="en-US" sz="1800" b="1" dirty="0"/>
                        <a:t>限局性学習障害</a:t>
                      </a:r>
                      <a:endParaRPr kumimoji="1" lang="en-US" altLang="ja-JP" sz="1800" b="1" dirty="0"/>
                    </a:p>
                    <a:p>
                      <a:r>
                        <a:rPr kumimoji="1" lang="ja-JP" altLang="en-US" sz="1800" b="1" dirty="0"/>
                        <a:t>（</a:t>
                      </a:r>
                      <a:r>
                        <a:rPr kumimoji="1" lang="en-US" altLang="ja-JP" sz="1800" b="1" dirty="0"/>
                        <a:t>LD</a:t>
                      </a:r>
                      <a:r>
                        <a:rPr kumimoji="1" lang="ja-JP" altLang="en-US" sz="1800" b="1" dirty="0"/>
                        <a:t>）</a:t>
                      </a:r>
                      <a:endParaRPr kumimoji="1" lang="en-US" altLang="ja-JP" sz="1800" b="1" dirty="0"/>
                    </a:p>
                  </a:txBody>
                  <a:tcPr anchor="ctr">
                    <a:solidFill>
                      <a:srgbClr val="F2DCDC"/>
                    </a:solidFill>
                  </a:tcPr>
                </a:tc>
                <a:tc>
                  <a:txBody>
                    <a:bodyPr/>
                    <a:lstStyle/>
                    <a:p>
                      <a:r>
                        <a:rPr kumimoji="1" lang="ja-JP" altLang="en-US" sz="1800" b="1" dirty="0"/>
                        <a:t>読み・書き・計算など特定分野の障がい</a:t>
                      </a:r>
                    </a:p>
                    <a:p>
                      <a:r>
                        <a:rPr kumimoji="1" lang="ja-JP" altLang="en-US" sz="1800" b="1" dirty="0"/>
                        <a:t>作業指示が理解しにくい</a:t>
                      </a:r>
                      <a:endParaRPr kumimoji="1" lang="en-US" altLang="ja-JP" sz="1800" b="1" dirty="0"/>
                    </a:p>
                    <a:p>
                      <a:r>
                        <a:rPr kumimoji="1" lang="ja-JP" altLang="en-US" sz="1800" b="1" dirty="0"/>
                        <a:t>学習が定着しにくい</a:t>
                      </a:r>
                      <a:endParaRPr kumimoji="1" lang="en-US" altLang="ja-JP" sz="1800" b="1" dirty="0"/>
                    </a:p>
                  </a:txBody>
                  <a:tcPr/>
                </a:tc>
                <a:extLst>
                  <a:ext uri="{0D108BD9-81ED-4DB2-BD59-A6C34878D82A}">
                    <a16:rowId xmlns:a16="http://schemas.microsoft.com/office/drawing/2014/main" val="2977069986"/>
                  </a:ext>
                </a:extLst>
              </a:tr>
              <a:tr h="447228">
                <a:tc>
                  <a:txBody>
                    <a:bodyPr/>
                    <a:lstStyle/>
                    <a:p>
                      <a:r>
                        <a:rPr kumimoji="1" lang="ja-JP" altLang="en-US" sz="1800" b="1" dirty="0"/>
                        <a:t>運動障害</a:t>
                      </a:r>
                      <a:endParaRPr kumimoji="1" lang="en-US" altLang="ja-JP" sz="1800" b="1" dirty="0"/>
                    </a:p>
                  </a:txBody>
                  <a:tcPr anchor="ctr">
                    <a:solidFill>
                      <a:srgbClr val="F2DCDC"/>
                    </a:solidFill>
                  </a:tcPr>
                </a:tc>
                <a:tc>
                  <a:txBody>
                    <a:bodyPr/>
                    <a:lstStyle/>
                    <a:p>
                      <a:endParaRPr kumimoji="1" lang="ja-JP" altLang="en-US" sz="1800" b="1" dirty="0"/>
                    </a:p>
                  </a:txBody>
                  <a:tcPr/>
                </a:tc>
                <a:extLst>
                  <a:ext uri="{0D108BD9-81ED-4DB2-BD59-A6C34878D82A}">
                    <a16:rowId xmlns:a16="http://schemas.microsoft.com/office/drawing/2014/main" val="2935143296"/>
                  </a:ext>
                </a:extLst>
              </a:tr>
            </a:tbl>
          </a:graphicData>
        </a:graphic>
      </p:graphicFrame>
      <p:sp>
        <p:nvSpPr>
          <p:cNvPr id="15" name="テキスト ボックス 14">
            <a:extLst>
              <a:ext uri="{FF2B5EF4-FFF2-40B4-BE49-F238E27FC236}">
                <a16:creationId xmlns:a16="http://schemas.microsoft.com/office/drawing/2014/main" id="{B35103BE-3E94-9430-7C69-D05711FACDAC}"/>
              </a:ext>
            </a:extLst>
          </p:cNvPr>
          <p:cNvSpPr txBox="1"/>
          <p:nvPr/>
        </p:nvSpPr>
        <p:spPr>
          <a:xfrm>
            <a:off x="1919536" y="6021288"/>
            <a:ext cx="9001000" cy="461665"/>
          </a:xfrm>
          <a:prstGeom prst="rect">
            <a:avLst/>
          </a:prstGeom>
          <a:noFill/>
        </p:spPr>
        <p:txBody>
          <a:bodyPr wrap="square" rtlCol="0">
            <a:spAutoFit/>
          </a:bodyPr>
          <a:lstStyle/>
          <a:p>
            <a:r>
              <a:rPr kumimoji="1" lang="ja-JP" altLang="en-US" sz="2400" b="1" dirty="0">
                <a:solidFill>
                  <a:srgbClr val="FF0000"/>
                </a:solidFill>
                <a:latin typeface="メイリオ" panose="020B0604030504040204" pitchFamily="50" charset="-128"/>
                <a:ea typeface="メイリオ" panose="020B0604030504040204" pitchFamily="50" charset="-128"/>
              </a:rPr>
              <a:t>得意を生かし、</a:t>
            </a:r>
            <a:r>
              <a:rPr lang="ja-JP" altLang="en-US" sz="2400" b="1" dirty="0">
                <a:solidFill>
                  <a:srgbClr val="FF0000"/>
                </a:solidFill>
                <a:latin typeface="メイリオ" panose="020B0604030504040204" pitchFamily="50" charset="-128"/>
                <a:ea typeface="メイリオ" panose="020B0604030504040204" pitchFamily="50" charset="-128"/>
              </a:rPr>
              <a:t>不得意を受け入れる。（変えようと思わない）</a:t>
            </a:r>
            <a:endParaRPr kumimoji="1" lang="ja-JP" altLang="en-US" sz="2400" b="1" dirty="0">
              <a:solidFill>
                <a:srgbClr val="FF0000"/>
              </a:solidFill>
              <a:latin typeface="メイリオ" panose="020B0604030504040204" pitchFamily="50" charset="-128"/>
              <a:ea typeface="メイリオ" panose="020B0604030504040204" pitchFamily="50" charset="-128"/>
            </a:endParaRPr>
          </a:p>
        </p:txBody>
      </p:sp>
      <p:sp>
        <p:nvSpPr>
          <p:cNvPr id="5" name="テキスト ボックス 4">
            <a:extLst>
              <a:ext uri="{FF2B5EF4-FFF2-40B4-BE49-F238E27FC236}">
                <a16:creationId xmlns:a16="http://schemas.microsoft.com/office/drawing/2014/main" id="{A79C061B-1B05-7714-D77A-265AE7585A0C}"/>
              </a:ext>
            </a:extLst>
          </p:cNvPr>
          <p:cNvSpPr txBox="1"/>
          <p:nvPr/>
        </p:nvSpPr>
        <p:spPr>
          <a:xfrm>
            <a:off x="5375920" y="5241340"/>
            <a:ext cx="2494906" cy="369332"/>
          </a:xfrm>
          <a:prstGeom prst="rect">
            <a:avLst/>
          </a:prstGeom>
          <a:noFill/>
        </p:spPr>
        <p:txBody>
          <a:bodyPr wrap="square">
            <a:spAutoFit/>
          </a:bodyPr>
          <a:lstStyle/>
          <a:p>
            <a:r>
              <a:rPr lang="ja-JP" altLang="en-US" b="0" i="0" dirty="0">
                <a:solidFill>
                  <a:srgbClr val="555555"/>
                </a:solidFill>
                <a:effectLst/>
                <a:latin typeface="ヒラギノ角ゴ ProN W3"/>
              </a:rPr>
              <a:t>（</a:t>
            </a:r>
            <a:r>
              <a:rPr lang="en-US" altLang="ja-JP" b="0" i="0" dirty="0">
                <a:solidFill>
                  <a:srgbClr val="555555"/>
                </a:solidFill>
                <a:effectLst/>
                <a:latin typeface="ヒラギノ角ゴ ProN W3"/>
              </a:rPr>
              <a:t>2013</a:t>
            </a:r>
            <a:r>
              <a:rPr lang="ja-JP" altLang="en-US" b="0" i="0" dirty="0">
                <a:solidFill>
                  <a:srgbClr val="555555"/>
                </a:solidFill>
                <a:effectLst/>
                <a:latin typeface="ヒラギノ角ゴ ProN W3"/>
              </a:rPr>
              <a:t>年　</a:t>
            </a:r>
            <a:r>
              <a:rPr lang="en-US" altLang="ja-JP" b="0" i="0" dirty="0">
                <a:solidFill>
                  <a:srgbClr val="555555"/>
                </a:solidFill>
                <a:effectLst/>
                <a:latin typeface="ヒラギノ角ゴ ProN W3"/>
              </a:rPr>
              <a:t>DSM-5</a:t>
            </a:r>
            <a:r>
              <a:rPr lang="ja-JP" altLang="en-US" b="0" i="0" dirty="0">
                <a:solidFill>
                  <a:srgbClr val="555555"/>
                </a:solidFill>
                <a:effectLst/>
                <a:latin typeface="ヒラギノ角ゴ ProN W3"/>
              </a:rPr>
              <a:t>）</a:t>
            </a:r>
            <a:endParaRPr lang="ja-JP" altLang="en-US" dirty="0"/>
          </a:p>
        </p:txBody>
      </p:sp>
    </p:spTree>
    <p:extLst>
      <p:ext uri="{BB962C8B-B14F-4D97-AF65-F5344CB8AC3E}">
        <p14:creationId xmlns:p14="http://schemas.microsoft.com/office/powerpoint/2010/main" val="12589413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1"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1"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9" name="コンテンツ プレースホルダ 2"/>
          <p:cNvSpPr>
            <a:spLocks noGrp="1"/>
          </p:cNvSpPr>
          <p:nvPr>
            <p:ph idx="1"/>
          </p:nvPr>
        </p:nvSpPr>
        <p:spPr>
          <a:xfrm>
            <a:off x="1775520" y="1485106"/>
            <a:ext cx="8640960" cy="3887787"/>
          </a:xfrm>
        </p:spPr>
        <p:txBody>
          <a:bodyPr>
            <a:normAutofit lnSpcReduction="10000"/>
          </a:bodyPr>
          <a:lstStyle/>
          <a:p>
            <a:pPr eaLnBrk="1" hangingPunct="1">
              <a:lnSpc>
                <a:spcPct val="90000"/>
              </a:lnSpc>
              <a:buFont typeface="Wingdings" pitchFamily="2" charset="2"/>
              <a:buNone/>
            </a:pPr>
            <a:r>
              <a:rPr lang="en-US" altLang="ja-JP" sz="2800" b="1" dirty="0">
                <a:solidFill>
                  <a:schemeClr val="bg1">
                    <a:lumMod val="85000"/>
                  </a:schemeClr>
                </a:solidFill>
                <a:latin typeface="ＭＳ ゴシック" pitchFamily="49" charset="-128"/>
                <a:ea typeface="ＭＳ ゴシック" pitchFamily="49" charset="-128"/>
              </a:rPr>
              <a:t>1.</a:t>
            </a:r>
            <a:r>
              <a:rPr lang="ja-JP" altLang="en-US" sz="2800" b="1" dirty="0">
                <a:solidFill>
                  <a:schemeClr val="bg1">
                    <a:lumMod val="85000"/>
                  </a:schemeClr>
                </a:solidFill>
                <a:latin typeface="ＭＳ ゴシック" pitchFamily="49" charset="-128"/>
                <a:ea typeface="ＭＳ ゴシック" pitchFamily="49" charset="-128"/>
              </a:rPr>
              <a:t>メンタルヘルスの実態</a:t>
            </a:r>
            <a:endParaRPr lang="en-US" altLang="ja-JP" sz="2800" b="1" dirty="0">
              <a:solidFill>
                <a:schemeClr val="bg1">
                  <a:lumMod val="85000"/>
                </a:schemeClr>
              </a:solidFill>
              <a:latin typeface="ＭＳ ゴシック" pitchFamily="49" charset="-128"/>
              <a:ea typeface="ＭＳ ゴシック" pitchFamily="49" charset="-128"/>
            </a:endParaRPr>
          </a:p>
          <a:p>
            <a:pPr eaLnBrk="1" hangingPunct="1">
              <a:lnSpc>
                <a:spcPct val="90000"/>
              </a:lnSpc>
              <a:buFont typeface="Wingdings" pitchFamily="2" charset="2"/>
              <a:buNone/>
            </a:pPr>
            <a:endParaRPr lang="ja-JP" altLang="en-US" sz="2800" b="1" dirty="0">
              <a:solidFill>
                <a:schemeClr val="bg1">
                  <a:lumMod val="85000"/>
                </a:schemeClr>
              </a:solidFill>
              <a:latin typeface="ＭＳ ゴシック" pitchFamily="49" charset="-128"/>
              <a:ea typeface="ＭＳ ゴシック" pitchFamily="49" charset="-128"/>
            </a:endParaRPr>
          </a:p>
          <a:p>
            <a:pPr eaLnBrk="1" hangingPunct="1">
              <a:lnSpc>
                <a:spcPct val="90000"/>
              </a:lnSpc>
              <a:buFont typeface="Wingdings" pitchFamily="2" charset="2"/>
              <a:buNone/>
            </a:pPr>
            <a:r>
              <a:rPr lang="en-US" altLang="ja-JP" sz="2800" b="1" dirty="0">
                <a:solidFill>
                  <a:schemeClr val="bg1">
                    <a:lumMod val="85000"/>
                  </a:schemeClr>
                </a:solidFill>
                <a:latin typeface="ＭＳ ゴシック" pitchFamily="49" charset="-128"/>
                <a:ea typeface="ＭＳ ゴシック" pitchFamily="49" charset="-128"/>
              </a:rPr>
              <a:t>2.</a:t>
            </a:r>
            <a:r>
              <a:rPr lang="ja-JP" altLang="en-US" sz="2800" b="1" dirty="0">
                <a:solidFill>
                  <a:schemeClr val="bg1">
                    <a:lumMod val="85000"/>
                  </a:schemeClr>
                </a:solidFill>
                <a:latin typeface="ＭＳ ゴシック" pitchFamily="49" charset="-128"/>
                <a:ea typeface="ＭＳ ゴシック" pitchFamily="49" charset="-128"/>
              </a:rPr>
              <a:t>パワハラへの対応</a:t>
            </a:r>
            <a:endParaRPr lang="en-US" altLang="ja-JP" sz="2800" b="1" dirty="0">
              <a:solidFill>
                <a:schemeClr val="bg1">
                  <a:lumMod val="85000"/>
                </a:schemeClr>
              </a:solidFill>
              <a:latin typeface="ＭＳ ゴシック" pitchFamily="49" charset="-128"/>
              <a:ea typeface="ＭＳ ゴシック" pitchFamily="49" charset="-128"/>
            </a:endParaRPr>
          </a:p>
          <a:p>
            <a:pPr eaLnBrk="1" hangingPunct="1">
              <a:lnSpc>
                <a:spcPct val="90000"/>
              </a:lnSpc>
              <a:buFont typeface="Wingdings" pitchFamily="2" charset="2"/>
              <a:buNone/>
            </a:pPr>
            <a:endParaRPr lang="en-US" altLang="ja-JP" sz="2800" b="1" dirty="0">
              <a:solidFill>
                <a:schemeClr val="bg1">
                  <a:lumMod val="85000"/>
                </a:schemeClr>
              </a:solidFill>
              <a:latin typeface="ＭＳ ゴシック" pitchFamily="49" charset="-128"/>
              <a:ea typeface="ＭＳ ゴシック" pitchFamily="49" charset="-128"/>
            </a:endParaRPr>
          </a:p>
          <a:p>
            <a:pPr eaLnBrk="1" hangingPunct="1">
              <a:lnSpc>
                <a:spcPct val="90000"/>
              </a:lnSpc>
              <a:buFont typeface="Wingdings" pitchFamily="2" charset="2"/>
              <a:buNone/>
            </a:pPr>
            <a:r>
              <a:rPr lang="en-US" altLang="ja-JP" sz="2800" b="1" dirty="0">
                <a:solidFill>
                  <a:schemeClr val="bg1">
                    <a:lumMod val="85000"/>
                  </a:schemeClr>
                </a:solidFill>
                <a:latin typeface="ＭＳ ゴシック" pitchFamily="49" charset="-128"/>
                <a:ea typeface="ＭＳ ゴシック" pitchFamily="49" charset="-128"/>
              </a:rPr>
              <a:t>3.</a:t>
            </a:r>
            <a:r>
              <a:rPr lang="ja-JP" altLang="en-US" sz="2800" b="1" dirty="0">
                <a:solidFill>
                  <a:schemeClr val="bg1">
                    <a:lumMod val="85000"/>
                  </a:schemeClr>
                </a:solidFill>
                <a:latin typeface="ＭＳ ゴシック" pitchFamily="49" charset="-128"/>
                <a:ea typeface="ＭＳ ゴシック" pitchFamily="49" charset="-128"/>
              </a:rPr>
              <a:t>若手職員への対応</a:t>
            </a:r>
            <a:endParaRPr lang="en-US" altLang="ja-JP" sz="2800" b="1" dirty="0">
              <a:solidFill>
                <a:schemeClr val="bg1">
                  <a:lumMod val="85000"/>
                </a:schemeClr>
              </a:solidFill>
              <a:latin typeface="ＭＳ ゴシック" pitchFamily="49" charset="-128"/>
              <a:ea typeface="ＭＳ ゴシック" pitchFamily="49" charset="-128"/>
            </a:endParaRPr>
          </a:p>
          <a:p>
            <a:pPr eaLnBrk="1" hangingPunct="1">
              <a:lnSpc>
                <a:spcPct val="90000"/>
              </a:lnSpc>
              <a:buFont typeface="Wingdings" pitchFamily="2" charset="2"/>
              <a:buNone/>
            </a:pPr>
            <a:endParaRPr lang="en-US" altLang="ja-JP" sz="2800" b="1" dirty="0">
              <a:solidFill>
                <a:schemeClr val="bg1">
                  <a:lumMod val="85000"/>
                </a:schemeClr>
              </a:solidFill>
              <a:latin typeface="ＭＳ ゴシック" pitchFamily="49" charset="-128"/>
              <a:ea typeface="ＭＳ ゴシック" pitchFamily="49" charset="-128"/>
            </a:endParaRPr>
          </a:p>
          <a:p>
            <a:pPr eaLnBrk="1" hangingPunct="1">
              <a:lnSpc>
                <a:spcPct val="90000"/>
              </a:lnSpc>
              <a:buFont typeface="Wingdings" pitchFamily="2" charset="2"/>
              <a:buNone/>
            </a:pPr>
            <a:r>
              <a:rPr lang="en-US" altLang="ja-JP" sz="2800" b="1" dirty="0">
                <a:latin typeface="ＭＳ ゴシック" pitchFamily="49" charset="-128"/>
                <a:ea typeface="ＭＳ ゴシック" pitchFamily="49" charset="-128"/>
              </a:rPr>
              <a:t>4.</a:t>
            </a:r>
            <a:r>
              <a:rPr lang="ja-JP" altLang="en-US" sz="2800" b="1" dirty="0">
                <a:latin typeface="ＭＳ ゴシック" pitchFamily="49" charset="-128"/>
                <a:ea typeface="ＭＳ ゴシック" pitchFamily="49" charset="-128"/>
              </a:rPr>
              <a:t>ロールプレイ　～メンタル不調者への対応～</a:t>
            </a:r>
            <a:endParaRPr lang="en-US" altLang="ja-JP" sz="2800" b="1" dirty="0">
              <a:latin typeface="ＭＳ ゴシック" pitchFamily="49" charset="-128"/>
              <a:ea typeface="ＭＳ ゴシック" pitchFamily="49" charset="-128"/>
            </a:endParaRPr>
          </a:p>
          <a:p>
            <a:pPr eaLnBrk="1" hangingPunct="1">
              <a:lnSpc>
                <a:spcPct val="90000"/>
              </a:lnSpc>
              <a:buFont typeface="Wingdings" pitchFamily="2" charset="2"/>
              <a:buNone/>
            </a:pPr>
            <a:endParaRPr lang="en-US" altLang="ja-JP" sz="2800" b="1" dirty="0">
              <a:solidFill>
                <a:schemeClr val="bg1">
                  <a:lumMod val="85000"/>
                </a:schemeClr>
              </a:solidFill>
              <a:latin typeface="ＭＳ ゴシック" pitchFamily="49" charset="-128"/>
              <a:ea typeface="ＭＳ ゴシック" pitchFamily="49" charset="-128"/>
            </a:endParaRPr>
          </a:p>
          <a:p>
            <a:pPr eaLnBrk="1" hangingPunct="1">
              <a:lnSpc>
                <a:spcPct val="90000"/>
              </a:lnSpc>
              <a:buFont typeface="Wingdings" pitchFamily="2" charset="2"/>
              <a:buNone/>
            </a:pPr>
            <a:r>
              <a:rPr lang="en-US" altLang="ja-JP" sz="2800" b="1" dirty="0">
                <a:solidFill>
                  <a:schemeClr val="bg1">
                    <a:lumMod val="85000"/>
                  </a:schemeClr>
                </a:solidFill>
                <a:latin typeface="ＭＳ ゴシック" pitchFamily="49" charset="-128"/>
                <a:ea typeface="ＭＳ ゴシック" pitchFamily="49" charset="-128"/>
              </a:rPr>
              <a:t>5.</a:t>
            </a:r>
            <a:r>
              <a:rPr lang="ja-JP" altLang="en-US" sz="2800" b="1" dirty="0">
                <a:solidFill>
                  <a:schemeClr val="bg1">
                    <a:lumMod val="85000"/>
                  </a:schemeClr>
                </a:solidFill>
                <a:latin typeface="ＭＳ ゴシック" pitchFamily="49" charset="-128"/>
                <a:ea typeface="ＭＳ ゴシック" pitchFamily="49" charset="-128"/>
              </a:rPr>
              <a:t>休職・復職の支援</a:t>
            </a:r>
            <a:endParaRPr lang="en-US" altLang="ja-JP" sz="2800" b="1" dirty="0">
              <a:solidFill>
                <a:schemeClr val="bg1">
                  <a:lumMod val="85000"/>
                </a:schemeClr>
              </a:solidFill>
              <a:latin typeface="ＭＳ ゴシック" pitchFamily="49" charset="-128"/>
              <a:ea typeface="ＭＳ ゴシック" pitchFamily="49" charset="-128"/>
            </a:endParaRPr>
          </a:p>
          <a:p>
            <a:pPr eaLnBrk="1" hangingPunct="1">
              <a:lnSpc>
                <a:spcPct val="90000"/>
              </a:lnSpc>
              <a:buFont typeface="Wingdings" pitchFamily="2" charset="2"/>
              <a:buNone/>
            </a:pPr>
            <a:endParaRPr lang="en-US" altLang="ja-JP" sz="2800" b="1" dirty="0">
              <a:solidFill>
                <a:schemeClr val="bg1">
                  <a:lumMod val="85000"/>
                </a:schemeClr>
              </a:solidFill>
              <a:latin typeface="ＭＳ ゴシック" pitchFamily="49" charset="-128"/>
              <a:ea typeface="ＭＳ ゴシック" pitchFamily="49" charset="-128"/>
            </a:endParaRPr>
          </a:p>
          <a:p>
            <a:pPr eaLnBrk="1" hangingPunct="1">
              <a:lnSpc>
                <a:spcPct val="90000"/>
              </a:lnSpc>
              <a:buFont typeface="Wingdings" pitchFamily="2" charset="2"/>
              <a:buNone/>
            </a:pPr>
            <a:endParaRPr lang="en-US" altLang="ja-JP" sz="2800" b="1" dirty="0">
              <a:solidFill>
                <a:schemeClr val="bg1">
                  <a:lumMod val="85000"/>
                </a:schemeClr>
              </a:solidFill>
              <a:latin typeface="ＭＳ ゴシック" pitchFamily="49" charset="-128"/>
              <a:ea typeface="ＭＳ ゴシック" pitchFamily="49" charset="-128"/>
            </a:endParaRPr>
          </a:p>
          <a:p>
            <a:pPr eaLnBrk="1" hangingPunct="1">
              <a:lnSpc>
                <a:spcPct val="90000"/>
              </a:lnSpc>
              <a:buFont typeface="Wingdings" pitchFamily="2" charset="2"/>
              <a:buNone/>
            </a:pPr>
            <a:endParaRPr lang="ja-JP" altLang="en-US" sz="2800" b="1" dirty="0">
              <a:latin typeface="ＭＳ ゴシック" pitchFamily="49" charset="-128"/>
              <a:ea typeface="ＭＳ ゴシック" pitchFamily="49" charset="-128"/>
            </a:endParaRPr>
          </a:p>
          <a:p>
            <a:pPr eaLnBrk="1" hangingPunct="1">
              <a:buFont typeface="Wingdings 2" pitchFamily="18" charset="2"/>
              <a:buNone/>
            </a:pPr>
            <a:endParaRPr lang="ja-JP" altLang="en-US" dirty="0"/>
          </a:p>
        </p:txBody>
      </p:sp>
      <p:sp>
        <p:nvSpPr>
          <p:cNvPr id="2" name="スライド番号プレースホルダー 1"/>
          <p:cNvSpPr>
            <a:spLocks noGrp="1"/>
          </p:cNvSpPr>
          <p:nvPr>
            <p:ph type="sldNum" sz="quarter" idx="12"/>
          </p:nvPr>
        </p:nvSpPr>
        <p:spPr/>
        <p:txBody>
          <a:bodyPr/>
          <a:lstStyle/>
          <a:p>
            <a:pPr>
              <a:defRPr/>
            </a:pPr>
            <a:fld id="{042ECF85-0ED1-44D1-8F6B-8BA3DE24F3EC}" type="slidenum">
              <a:rPr lang="en-US" altLang="ja-JP" sz="2000" smtClean="0"/>
              <a:pPr>
                <a:defRPr/>
              </a:pPr>
              <a:t>31</a:t>
            </a:fld>
            <a:endParaRPr lang="en-US" altLang="ja-JP" sz="2000"/>
          </a:p>
        </p:txBody>
      </p:sp>
      <p:pic>
        <p:nvPicPr>
          <p:cNvPr id="65540" name="図 3" descr="HL11_01.JPG"/>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9439820" y="4681835"/>
            <a:ext cx="1665288" cy="1595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4237531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2"/>
          <p:cNvSpPr>
            <a:spLocks noGrp="1" noChangeArrowheads="1"/>
          </p:cNvSpPr>
          <p:nvPr>
            <p:ph type="title" idx="4294967295"/>
          </p:nvPr>
        </p:nvSpPr>
        <p:spPr>
          <a:xfrm>
            <a:off x="2351585" y="85796"/>
            <a:ext cx="7515225" cy="595313"/>
          </a:xfrm>
        </p:spPr>
        <p:txBody>
          <a:bodyPr>
            <a:normAutofit fontScale="90000"/>
          </a:bodyPr>
          <a:lstStyle/>
          <a:p>
            <a:pPr eaLnBrk="1" hangingPunct="1"/>
            <a:r>
              <a:rPr lang="ja-JP" altLang="en-US" sz="4000" dirty="0">
                <a:latin typeface="ＭＳ Ｐゴシック" pitchFamily="50" charset="-128"/>
              </a:rPr>
              <a:t>プライバシーへの配慮の必要性 </a:t>
            </a:r>
          </a:p>
        </p:txBody>
      </p:sp>
      <p:sp>
        <p:nvSpPr>
          <p:cNvPr id="91139" name="Rectangle 3"/>
          <p:cNvSpPr>
            <a:spLocks noGrp="1" noChangeArrowheads="1"/>
          </p:cNvSpPr>
          <p:nvPr>
            <p:ph type="body" idx="4294967295"/>
          </p:nvPr>
        </p:nvSpPr>
        <p:spPr>
          <a:xfrm>
            <a:off x="2351585" y="1365183"/>
            <a:ext cx="7673975" cy="4445000"/>
          </a:xfrm>
        </p:spPr>
        <p:txBody>
          <a:bodyPr/>
          <a:lstStyle/>
          <a:p>
            <a:pPr eaLnBrk="1" hangingPunct="1">
              <a:lnSpc>
                <a:spcPct val="80000"/>
              </a:lnSpc>
            </a:pPr>
            <a:r>
              <a:rPr lang="ja-JP" altLang="en-US" sz="3600" dirty="0">
                <a:latin typeface="ＭＳ ゴシック" pitchFamily="49" charset="-128"/>
                <a:ea typeface="ＭＳ ゴシック" pitchFamily="49" charset="-128"/>
              </a:rPr>
              <a:t>話を聴く場所の配慮</a:t>
            </a:r>
          </a:p>
          <a:p>
            <a:pPr eaLnBrk="1" hangingPunct="1">
              <a:lnSpc>
                <a:spcPct val="80000"/>
              </a:lnSpc>
            </a:pPr>
            <a:r>
              <a:rPr lang="ja-JP" altLang="en-US" sz="3600" dirty="0">
                <a:latin typeface="ＭＳ ゴシック" pitchFamily="49" charset="-128"/>
                <a:ea typeface="ＭＳ ゴシック" pitchFamily="49" charset="-128"/>
              </a:rPr>
              <a:t>信頼関係の観点</a:t>
            </a:r>
          </a:p>
          <a:p>
            <a:pPr lvl="1" eaLnBrk="1" hangingPunct="1">
              <a:lnSpc>
                <a:spcPct val="80000"/>
              </a:lnSpc>
              <a:buFont typeface="Wingdings 2" pitchFamily="18" charset="2"/>
              <a:buNone/>
            </a:pPr>
            <a:r>
              <a:rPr lang="ja-JP" altLang="en-US" sz="3600" dirty="0">
                <a:latin typeface="ＭＳ ゴシック" pitchFamily="49" charset="-128"/>
                <a:ea typeface="ＭＳ ゴシック" pitchFamily="49" charset="-128"/>
              </a:rPr>
              <a:t>　何かアクションを起こす際は、</a:t>
            </a:r>
          </a:p>
          <a:p>
            <a:pPr lvl="1" eaLnBrk="1" hangingPunct="1">
              <a:lnSpc>
                <a:spcPct val="80000"/>
              </a:lnSpc>
              <a:buFont typeface="Wingdings" pitchFamily="2" charset="2"/>
              <a:buNone/>
            </a:pPr>
            <a:r>
              <a:rPr lang="ja-JP" altLang="en-US" sz="3600" dirty="0">
                <a:latin typeface="ＭＳ ゴシック" pitchFamily="49" charset="-128"/>
                <a:ea typeface="ＭＳ ゴシック" pitchFamily="49" charset="-128"/>
              </a:rPr>
              <a:t>　本人の同意確認</a:t>
            </a:r>
          </a:p>
          <a:p>
            <a:pPr eaLnBrk="1" hangingPunct="1">
              <a:lnSpc>
                <a:spcPct val="80000"/>
              </a:lnSpc>
            </a:pPr>
            <a:r>
              <a:rPr lang="ja-JP" altLang="en-US" sz="3600" dirty="0">
                <a:latin typeface="ＭＳ ゴシック" pitchFamily="49" charset="-128"/>
                <a:ea typeface="ＭＳ ゴシック" pitchFamily="49" charset="-128"/>
              </a:rPr>
              <a:t>個人情報保護法の観点</a:t>
            </a:r>
          </a:p>
          <a:p>
            <a:pPr eaLnBrk="1" hangingPunct="1">
              <a:lnSpc>
                <a:spcPct val="80000"/>
              </a:lnSpc>
            </a:pPr>
            <a:r>
              <a:rPr lang="ja-JP" altLang="en-US" sz="3600" dirty="0">
                <a:latin typeface="ＭＳ ゴシック" pitchFamily="49" charset="-128"/>
                <a:ea typeface="ＭＳ ゴシック" pitchFamily="49" charset="-128"/>
              </a:rPr>
              <a:t>健康情報の保護</a:t>
            </a:r>
          </a:p>
          <a:p>
            <a:pPr eaLnBrk="1" hangingPunct="1">
              <a:lnSpc>
                <a:spcPct val="80000"/>
              </a:lnSpc>
            </a:pPr>
            <a:r>
              <a:rPr lang="ja-JP" altLang="en-US" sz="3600" dirty="0">
                <a:latin typeface="ＭＳ ゴシック" pitchFamily="49" charset="-128"/>
                <a:ea typeface="ＭＳ ゴシック" pitchFamily="49" charset="-128"/>
              </a:rPr>
              <a:t>プライバシーの尊重</a:t>
            </a:r>
          </a:p>
          <a:p>
            <a:pPr eaLnBrk="1" hangingPunct="1">
              <a:lnSpc>
                <a:spcPct val="80000"/>
              </a:lnSpc>
              <a:buFont typeface="Wingdings" pitchFamily="2" charset="2"/>
              <a:buNone/>
            </a:pPr>
            <a:r>
              <a:rPr lang="ja-JP" altLang="ja-JP" sz="2800" dirty="0">
                <a:latin typeface="ＭＳ ゴシック" pitchFamily="49" charset="-128"/>
                <a:ea typeface="ＭＳ ゴシック" pitchFamily="49" charset="-128"/>
              </a:rPr>
              <a:t> </a:t>
            </a:r>
          </a:p>
        </p:txBody>
      </p:sp>
      <p:sp>
        <p:nvSpPr>
          <p:cNvPr id="91140" name="スライド番号プレースホルダ 2"/>
          <p:cNvSpPr txBox="1">
            <a:spLocks noGrp="1" noChangeArrowheads="1"/>
          </p:cNvSpPr>
          <p:nvPr/>
        </p:nvSpPr>
        <p:spPr bwMode="auto">
          <a:xfrm>
            <a:off x="8585200" y="6324600"/>
            <a:ext cx="1905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kumimoji="1">
                <a:solidFill>
                  <a:schemeClr val="tx1"/>
                </a:solidFill>
                <a:latin typeface="Tahoma" pitchFamily="34" charset="0"/>
                <a:ea typeface="ＭＳ Ｐゴシック" pitchFamily="50" charset="-128"/>
              </a:defRPr>
            </a:lvl1pPr>
            <a:lvl2pPr marL="742950" indent="-285750">
              <a:defRPr kumimoji="1">
                <a:solidFill>
                  <a:schemeClr val="tx1"/>
                </a:solidFill>
                <a:latin typeface="Tahoma" pitchFamily="34" charset="0"/>
                <a:ea typeface="ＭＳ Ｐゴシック" pitchFamily="50" charset="-128"/>
              </a:defRPr>
            </a:lvl2pPr>
            <a:lvl3pPr marL="1143000" indent="-228600">
              <a:defRPr kumimoji="1">
                <a:solidFill>
                  <a:schemeClr val="tx1"/>
                </a:solidFill>
                <a:latin typeface="Tahoma" pitchFamily="34" charset="0"/>
                <a:ea typeface="ＭＳ Ｐゴシック" pitchFamily="50" charset="-128"/>
              </a:defRPr>
            </a:lvl3pPr>
            <a:lvl4pPr marL="1600200" indent="-228600">
              <a:defRPr kumimoji="1">
                <a:solidFill>
                  <a:schemeClr val="tx1"/>
                </a:solidFill>
                <a:latin typeface="Tahoma" pitchFamily="34" charset="0"/>
                <a:ea typeface="ＭＳ Ｐゴシック" pitchFamily="50" charset="-128"/>
              </a:defRPr>
            </a:lvl4pPr>
            <a:lvl5pPr marL="2057400" indent="-228600">
              <a:defRPr kumimoji="1">
                <a:solidFill>
                  <a:schemeClr val="tx1"/>
                </a:solidFill>
                <a:latin typeface="Tahoma" pitchFamily="34"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Tahoma" pitchFamily="34"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Tahoma" pitchFamily="34"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Tahoma" pitchFamily="34"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Tahoma" pitchFamily="34" charset="0"/>
                <a:ea typeface="ＭＳ Ｐゴシック" pitchFamily="50" charset="-128"/>
              </a:defRPr>
            </a:lvl9pPr>
          </a:lstStyle>
          <a:p>
            <a:pPr algn="r" eaLnBrk="1" hangingPunct="1"/>
            <a:fld id="{68B28A75-4DEC-4C0C-86B0-FA55B9589844}" type="slidenum">
              <a:rPr lang="ja-JP" altLang="en-US" sz="1400">
                <a:solidFill>
                  <a:schemeClr val="bg1"/>
                </a:solidFill>
              </a:rPr>
              <a:pPr algn="r" eaLnBrk="1" hangingPunct="1"/>
              <a:t>32</a:t>
            </a:fld>
            <a:endParaRPr lang="en-US" altLang="ja-JP" sz="1400">
              <a:solidFill>
                <a:schemeClr val="bg1"/>
              </a:solidFill>
            </a:endParaRPr>
          </a:p>
        </p:txBody>
      </p:sp>
      <p:sp>
        <p:nvSpPr>
          <p:cNvPr id="2" name="スライド番号プレースホルダー 1"/>
          <p:cNvSpPr>
            <a:spLocks noGrp="1"/>
          </p:cNvSpPr>
          <p:nvPr>
            <p:ph type="sldNum" sz="quarter" idx="12"/>
          </p:nvPr>
        </p:nvSpPr>
        <p:spPr/>
        <p:txBody>
          <a:bodyPr/>
          <a:lstStyle/>
          <a:p>
            <a:pPr>
              <a:defRPr/>
            </a:pPr>
            <a:fld id="{92C44189-61D3-4A1C-9B77-13B64AE97E11}" type="slidenum">
              <a:rPr lang="en-US" altLang="ja-JP" sz="2000" smtClean="0"/>
              <a:pPr>
                <a:defRPr/>
              </a:pPr>
              <a:t>32</a:t>
            </a:fld>
            <a:endParaRPr lang="en-US" altLang="ja-JP" sz="200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テキスト ボックス 1"/>
          <p:cNvSpPr txBox="1">
            <a:spLocks noChangeArrowheads="1"/>
          </p:cNvSpPr>
          <p:nvPr/>
        </p:nvSpPr>
        <p:spPr bwMode="auto">
          <a:xfrm>
            <a:off x="1775520" y="881937"/>
            <a:ext cx="8329524" cy="17543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a:solidFill>
                  <a:schemeClr val="tx1"/>
                </a:solidFill>
                <a:latin typeface="Tahoma" pitchFamily="34" charset="0"/>
                <a:ea typeface="ＭＳ Ｐゴシック" pitchFamily="50" charset="-128"/>
              </a:defRPr>
            </a:lvl1pPr>
            <a:lvl2pPr marL="742950" indent="-285750">
              <a:defRPr kumimoji="1">
                <a:solidFill>
                  <a:schemeClr val="tx1"/>
                </a:solidFill>
                <a:latin typeface="Tahoma" pitchFamily="34" charset="0"/>
                <a:ea typeface="ＭＳ Ｐゴシック" pitchFamily="50" charset="-128"/>
              </a:defRPr>
            </a:lvl2pPr>
            <a:lvl3pPr marL="1143000" indent="-228600">
              <a:defRPr kumimoji="1">
                <a:solidFill>
                  <a:schemeClr val="tx1"/>
                </a:solidFill>
                <a:latin typeface="Tahoma" pitchFamily="34" charset="0"/>
                <a:ea typeface="ＭＳ Ｐゴシック" pitchFamily="50" charset="-128"/>
              </a:defRPr>
            </a:lvl3pPr>
            <a:lvl4pPr marL="1600200" indent="-228600">
              <a:defRPr kumimoji="1">
                <a:solidFill>
                  <a:schemeClr val="tx1"/>
                </a:solidFill>
                <a:latin typeface="Tahoma" pitchFamily="34" charset="0"/>
                <a:ea typeface="ＭＳ Ｐゴシック" pitchFamily="50" charset="-128"/>
              </a:defRPr>
            </a:lvl4pPr>
            <a:lvl5pPr marL="2057400" indent="-228600">
              <a:defRPr kumimoji="1">
                <a:solidFill>
                  <a:schemeClr val="tx1"/>
                </a:solidFill>
                <a:latin typeface="Tahoma" pitchFamily="34"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Tahoma" pitchFamily="34"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Tahoma" pitchFamily="34"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Tahoma" pitchFamily="34"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Tahoma" pitchFamily="34" charset="0"/>
                <a:ea typeface="ＭＳ Ｐゴシック" pitchFamily="50" charset="-128"/>
              </a:defRPr>
            </a:lvl9pPr>
          </a:lstStyle>
          <a:p>
            <a:pPr eaLnBrk="1" hangingPunct="1"/>
            <a:r>
              <a:rPr lang="en-US" altLang="ja-JP" b="1" dirty="0"/>
              <a:t>S</a:t>
            </a:r>
            <a:r>
              <a:rPr lang="ja-JP" altLang="ja-JP" b="1" dirty="0"/>
              <a:t>さん、</a:t>
            </a:r>
            <a:r>
              <a:rPr lang="en-US" altLang="ja-JP" b="1" dirty="0"/>
              <a:t>28</a:t>
            </a:r>
            <a:r>
              <a:rPr lang="ja-JP" altLang="ja-JP" b="1" dirty="0"/>
              <a:t>歳。男性ばかりの職場の中で、唯一の女性職員である。</a:t>
            </a:r>
          </a:p>
          <a:p>
            <a:pPr eaLnBrk="1" hangingPunct="1"/>
            <a:r>
              <a:rPr lang="ja-JP" altLang="ja-JP" b="1" dirty="0"/>
              <a:t>いつも、昼休みは外食していたが、最近１週間は、自席でおにぎりやパンなどで</a:t>
            </a:r>
            <a:endParaRPr lang="en-US" altLang="ja-JP" b="1" dirty="0"/>
          </a:p>
          <a:p>
            <a:pPr eaLnBrk="1" hangingPunct="1"/>
            <a:r>
              <a:rPr lang="ja-JP" altLang="ja-JP" b="1" dirty="0"/>
              <a:t>済ませており、食欲もない様子。朝と帰りのあいさつの声も、最近は聞こえないような</a:t>
            </a:r>
            <a:endParaRPr lang="en-US" altLang="ja-JP" b="1" dirty="0"/>
          </a:p>
          <a:p>
            <a:pPr eaLnBrk="1" hangingPunct="1"/>
            <a:r>
              <a:rPr lang="ja-JP" altLang="ja-JP" b="1" dirty="0"/>
              <a:t>小さい声になってきた。</a:t>
            </a:r>
          </a:p>
          <a:p>
            <a:pPr eaLnBrk="1" hangingPunct="1"/>
            <a:r>
              <a:rPr lang="ja-JP" altLang="en-US" b="1" dirty="0"/>
              <a:t>遅刻すること</a:t>
            </a:r>
            <a:r>
              <a:rPr lang="ja-JP" altLang="ja-JP" b="1" dirty="0"/>
              <a:t>が多く、</a:t>
            </a:r>
            <a:r>
              <a:rPr lang="ja-JP" altLang="en-US" b="1" dirty="0"/>
              <a:t>休みがちになってきた</a:t>
            </a:r>
            <a:r>
              <a:rPr lang="ja-JP" altLang="ja-JP" b="1" dirty="0"/>
              <a:t>ので、本人に声をかけてみることにした。</a:t>
            </a:r>
            <a:endParaRPr lang="en-US" altLang="ja-JP" b="1" dirty="0"/>
          </a:p>
          <a:p>
            <a:pPr eaLnBrk="1" hangingPunct="1"/>
            <a:r>
              <a:rPr lang="ja-JP" altLang="en-US" b="1" dirty="0"/>
              <a:t>先月は、遅刻が６回、午前半休が３回、予定外の年休が２回あった。</a:t>
            </a:r>
            <a:endParaRPr lang="ja-JP" altLang="ja-JP" b="1" dirty="0"/>
          </a:p>
        </p:txBody>
      </p:sp>
      <p:sp>
        <p:nvSpPr>
          <p:cNvPr id="92163" name="テキスト ボックス 3"/>
          <p:cNvSpPr txBox="1">
            <a:spLocks noChangeArrowheads="1"/>
          </p:cNvSpPr>
          <p:nvPr/>
        </p:nvSpPr>
        <p:spPr bwMode="auto">
          <a:xfrm>
            <a:off x="3287688" y="55202"/>
            <a:ext cx="5943600" cy="862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a:solidFill>
                  <a:schemeClr val="tx1"/>
                </a:solidFill>
                <a:latin typeface="Tahoma" pitchFamily="34" charset="0"/>
                <a:ea typeface="ＭＳ Ｐゴシック" pitchFamily="50" charset="-128"/>
              </a:defRPr>
            </a:lvl1pPr>
            <a:lvl2pPr marL="742950" indent="-285750">
              <a:defRPr kumimoji="1">
                <a:solidFill>
                  <a:schemeClr val="tx1"/>
                </a:solidFill>
                <a:latin typeface="Tahoma" pitchFamily="34" charset="0"/>
                <a:ea typeface="ＭＳ Ｐゴシック" pitchFamily="50" charset="-128"/>
              </a:defRPr>
            </a:lvl2pPr>
            <a:lvl3pPr marL="1143000" indent="-228600">
              <a:defRPr kumimoji="1">
                <a:solidFill>
                  <a:schemeClr val="tx1"/>
                </a:solidFill>
                <a:latin typeface="Tahoma" pitchFamily="34" charset="0"/>
                <a:ea typeface="ＭＳ Ｐゴシック" pitchFamily="50" charset="-128"/>
              </a:defRPr>
            </a:lvl3pPr>
            <a:lvl4pPr marL="1600200" indent="-228600">
              <a:defRPr kumimoji="1">
                <a:solidFill>
                  <a:schemeClr val="tx1"/>
                </a:solidFill>
                <a:latin typeface="Tahoma" pitchFamily="34" charset="0"/>
                <a:ea typeface="ＭＳ Ｐゴシック" pitchFamily="50" charset="-128"/>
              </a:defRPr>
            </a:lvl4pPr>
            <a:lvl5pPr marL="2057400" indent="-228600">
              <a:defRPr kumimoji="1">
                <a:solidFill>
                  <a:schemeClr val="tx1"/>
                </a:solidFill>
                <a:latin typeface="Tahoma" pitchFamily="34"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Tahoma" pitchFamily="34"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Tahoma" pitchFamily="34"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Tahoma" pitchFamily="34"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Tahoma" pitchFamily="34" charset="0"/>
                <a:ea typeface="ＭＳ Ｐゴシック" pitchFamily="50" charset="-128"/>
              </a:defRPr>
            </a:lvl9pPr>
          </a:lstStyle>
          <a:p>
            <a:pPr eaLnBrk="1" hangingPunct="1"/>
            <a:r>
              <a:rPr lang="en-US" altLang="ja-JP" sz="3200" b="1" dirty="0"/>
              <a:t>S</a:t>
            </a:r>
            <a:r>
              <a:rPr lang="ja-JP" altLang="en-US" sz="3200" b="1" dirty="0" err="1"/>
              <a:t>さんの</a:t>
            </a:r>
            <a:r>
              <a:rPr lang="ja-JP" altLang="en-US" sz="3200" b="1" dirty="0"/>
              <a:t>面談（デモストレーション）</a:t>
            </a:r>
          </a:p>
          <a:p>
            <a:pPr eaLnBrk="1" hangingPunct="1"/>
            <a:endParaRPr lang="ja-JP" altLang="en-US" dirty="0"/>
          </a:p>
        </p:txBody>
      </p:sp>
      <p:graphicFrame>
        <p:nvGraphicFramePr>
          <p:cNvPr id="4" name="表 3"/>
          <p:cNvGraphicFramePr>
            <a:graphicFrameLocks noGrp="1"/>
          </p:cNvGraphicFramePr>
          <p:nvPr>
            <p:extLst>
              <p:ext uri="{D42A27DB-BD31-4B8C-83A1-F6EECF244321}">
                <p14:modId xmlns:p14="http://schemas.microsoft.com/office/powerpoint/2010/main" val="1587335231"/>
              </p:ext>
            </p:extLst>
          </p:nvPr>
        </p:nvGraphicFramePr>
        <p:xfrm>
          <a:off x="1871519" y="2781877"/>
          <a:ext cx="8137526" cy="2879721"/>
        </p:xfrm>
        <a:graphic>
          <a:graphicData uri="http://schemas.openxmlformats.org/drawingml/2006/table">
            <a:tbl>
              <a:tblPr/>
              <a:tblGrid>
                <a:gridCol w="2145658">
                  <a:extLst>
                    <a:ext uri="{9D8B030D-6E8A-4147-A177-3AD203B41FA5}">
                      <a16:colId xmlns:a16="http://schemas.microsoft.com/office/drawing/2014/main" val="20000"/>
                    </a:ext>
                  </a:extLst>
                </a:gridCol>
                <a:gridCol w="308153">
                  <a:extLst>
                    <a:ext uri="{9D8B030D-6E8A-4147-A177-3AD203B41FA5}">
                      <a16:colId xmlns:a16="http://schemas.microsoft.com/office/drawing/2014/main" val="20001"/>
                    </a:ext>
                  </a:extLst>
                </a:gridCol>
                <a:gridCol w="3092946">
                  <a:extLst>
                    <a:ext uri="{9D8B030D-6E8A-4147-A177-3AD203B41FA5}">
                      <a16:colId xmlns:a16="http://schemas.microsoft.com/office/drawing/2014/main" val="20002"/>
                    </a:ext>
                  </a:extLst>
                </a:gridCol>
                <a:gridCol w="2590769">
                  <a:extLst>
                    <a:ext uri="{9D8B030D-6E8A-4147-A177-3AD203B41FA5}">
                      <a16:colId xmlns:a16="http://schemas.microsoft.com/office/drawing/2014/main" val="20003"/>
                    </a:ext>
                  </a:extLst>
                </a:gridCol>
              </a:tblGrid>
              <a:tr h="319969">
                <a:tc gridSpan="3">
                  <a:txBody>
                    <a:bodyPr/>
                    <a:lstStyle/>
                    <a:p>
                      <a:pPr algn="ctr" fontAlgn="ctr"/>
                      <a:r>
                        <a:rPr lang="ja-JP" altLang="en-US" sz="1400" b="1" i="0" u="none" strike="noStrike" dirty="0">
                          <a:solidFill>
                            <a:srgbClr val="000000"/>
                          </a:solidFill>
                          <a:latin typeface="+mj-ea"/>
                          <a:ea typeface="+mj-ea"/>
                        </a:rPr>
                        <a:t>確認すること</a:t>
                      </a:r>
                    </a:p>
                  </a:txBody>
                  <a:tcPr marL="8563" marR="8563" marT="856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kumimoji="1" lang="ja-JP" altLang="en-US"/>
                    </a:p>
                  </a:txBody>
                  <a:tcPr/>
                </a:tc>
                <a:tc hMerge="1">
                  <a:txBody>
                    <a:bodyPr/>
                    <a:lstStyle/>
                    <a:p>
                      <a:endParaRPr kumimoji="1" lang="ja-JP" altLang="en-US"/>
                    </a:p>
                  </a:txBody>
                  <a:tcPr/>
                </a:tc>
                <a:tc>
                  <a:txBody>
                    <a:bodyPr/>
                    <a:lstStyle/>
                    <a:p>
                      <a:pPr algn="ctr" fontAlgn="ctr"/>
                      <a:r>
                        <a:rPr lang="ja-JP" altLang="en-US" sz="1400" b="1" i="0" u="none" strike="noStrike" dirty="0">
                          <a:solidFill>
                            <a:srgbClr val="000000"/>
                          </a:solidFill>
                          <a:latin typeface="+mj-ea"/>
                          <a:ea typeface="+mj-ea"/>
                        </a:rPr>
                        <a:t>聞いた内容</a:t>
                      </a:r>
                    </a:p>
                  </a:txBody>
                  <a:tcPr marL="8563" marR="8563" marT="856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319969">
                <a:tc gridSpan="3">
                  <a:txBody>
                    <a:bodyPr/>
                    <a:lstStyle/>
                    <a:p>
                      <a:pPr algn="l" fontAlgn="ctr"/>
                      <a:r>
                        <a:rPr lang="ja-JP" altLang="en-US" sz="1400" b="1" i="0" u="none" strike="noStrike" dirty="0">
                          <a:solidFill>
                            <a:srgbClr val="000000"/>
                          </a:solidFill>
                          <a:latin typeface="+mj-ea"/>
                          <a:ea typeface="+mj-ea"/>
                        </a:rPr>
                        <a:t> 体調確認</a:t>
                      </a:r>
                    </a:p>
                  </a:txBody>
                  <a:tcPr marL="8563" marR="8563" marT="856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kumimoji="1" lang="ja-JP" altLang="en-US"/>
                    </a:p>
                  </a:txBody>
                  <a:tcPr/>
                </a:tc>
                <a:tc hMerge="1">
                  <a:txBody>
                    <a:bodyPr/>
                    <a:lstStyle/>
                    <a:p>
                      <a:endParaRPr kumimoji="1" lang="ja-JP" altLang="en-US"/>
                    </a:p>
                  </a:txBody>
                  <a:tcPr/>
                </a:tc>
                <a:tc>
                  <a:txBody>
                    <a:bodyPr/>
                    <a:lstStyle/>
                    <a:p>
                      <a:pPr algn="l" fontAlgn="ctr"/>
                      <a:r>
                        <a:rPr lang="ja-JP" altLang="en-US" sz="1400" b="1" i="0" u="none" strike="noStrike" dirty="0">
                          <a:solidFill>
                            <a:srgbClr val="000000"/>
                          </a:solidFill>
                          <a:latin typeface="+mj-ea"/>
                          <a:ea typeface="+mj-ea"/>
                        </a:rPr>
                        <a:t>　</a:t>
                      </a:r>
                    </a:p>
                  </a:txBody>
                  <a:tcPr marL="8563" marR="8563" marT="856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319969">
                <a:tc gridSpan="3">
                  <a:txBody>
                    <a:bodyPr/>
                    <a:lstStyle/>
                    <a:p>
                      <a:pPr algn="l" fontAlgn="ctr"/>
                      <a:r>
                        <a:rPr lang="ja-JP" altLang="en-US" sz="1400" b="1" i="0" u="none" strike="noStrike" dirty="0">
                          <a:solidFill>
                            <a:srgbClr val="000000"/>
                          </a:solidFill>
                          <a:latin typeface="+mj-ea"/>
                          <a:ea typeface="+mj-ea"/>
                        </a:rPr>
                        <a:t> 症状</a:t>
                      </a:r>
                    </a:p>
                  </a:txBody>
                  <a:tcPr marL="8563" marR="8563" marT="856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kumimoji="1" lang="ja-JP" altLang="en-US"/>
                    </a:p>
                  </a:txBody>
                  <a:tcPr/>
                </a:tc>
                <a:tc hMerge="1">
                  <a:txBody>
                    <a:bodyPr/>
                    <a:lstStyle/>
                    <a:p>
                      <a:endParaRPr kumimoji="1" lang="ja-JP" altLang="en-US"/>
                    </a:p>
                  </a:txBody>
                  <a:tcPr/>
                </a:tc>
                <a:tc>
                  <a:txBody>
                    <a:bodyPr/>
                    <a:lstStyle/>
                    <a:p>
                      <a:pPr algn="l" fontAlgn="ctr"/>
                      <a:r>
                        <a:rPr lang="ja-JP" altLang="en-US" sz="1400" b="1" i="0" u="none" strike="noStrike" dirty="0">
                          <a:solidFill>
                            <a:srgbClr val="000000"/>
                          </a:solidFill>
                          <a:latin typeface="+mj-ea"/>
                          <a:ea typeface="+mj-ea"/>
                        </a:rPr>
                        <a:t>　</a:t>
                      </a:r>
                    </a:p>
                  </a:txBody>
                  <a:tcPr marL="8563" marR="8563" marT="856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319969">
                <a:tc rowSpan="2">
                  <a:txBody>
                    <a:bodyPr/>
                    <a:lstStyle/>
                    <a:p>
                      <a:pPr algn="l" fontAlgn="ctr"/>
                      <a:r>
                        <a:rPr lang="ja-JP" altLang="en-US" sz="1400" b="1" i="0" u="none" strike="noStrike" dirty="0">
                          <a:solidFill>
                            <a:srgbClr val="000000"/>
                          </a:solidFill>
                          <a:latin typeface="+mj-ea"/>
                          <a:ea typeface="+mj-ea"/>
                        </a:rPr>
                        <a:t> 受診の有無</a:t>
                      </a:r>
                    </a:p>
                  </a:txBody>
                  <a:tcPr marL="8563" marR="8563" marT="856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ja-JP" altLang="en-US" sz="1400" b="1" i="0" u="none" strike="noStrike" dirty="0">
                          <a:solidFill>
                            <a:srgbClr val="000000"/>
                          </a:solidFill>
                          <a:latin typeface="+mj-ea"/>
                          <a:ea typeface="+mj-ea"/>
                        </a:rPr>
                        <a:t> 有</a:t>
                      </a:r>
                    </a:p>
                  </a:txBody>
                  <a:tcPr marL="8563" marR="8563" marT="856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ja-JP" altLang="en-US" sz="1400" b="1" i="0" u="none" strike="noStrike" dirty="0">
                          <a:solidFill>
                            <a:srgbClr val="000000"/>
                          </a:solidFill>
                          <a:latin typeface="+mj-ea"/>
                          <a:ea typeface="+mj-ea"/>
                        </a:rPr>
                        <a:t> 主治医は何と言ったか</a:t>
                      </a:r>
                    </a:p>
                  </a:txBody>
                  <a:tcPr marL="8563" marR="8563" marT="856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ja-JP" altLang="en-US" sz="1400" b="1" i="0" u="none" strike="noStrike" dirty="0">
                          <a:solidFill>
                            <a:srgbClr val="000000"/>
                          </a:solidFill>
                          <a:latin typeface="+mj-ea"/>
                          <a:ea typeface="+mj-ea"/>
                        </a:rPr>
                        <a:t>　</a:t>
                      </a:r>
                    </a:p>
                  </a:txBody>
                  <a:tcPr marL="8563" marR="8563" marT="856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319969">
                <a:tc vMerge="1">
                  <a:txBody>
                    <a:bodyPr/>
                    <a:lstStyle/>
                    <a:p>
                      <a:endParaRPr kumimoji="1" lang="ja-JP" altLang="en-US"/>
                    </a:p>
                  </a:txBody>
                  <a:tcPr/>
                </a:tc>
                <a:tc>
                  <a:txBody>
                    <a:bodyPr/>
                    <a:lstStyle/>
                    <a:p>
                      <a:pPr algn="l" fontAlgn="ctr"/>
                      <a:r>
                        <a:rPr lang="ja-JP" altLang="en-US" sz="1400" b="1" i="0" u="none" strike="noStrike" dirty="0">
                          <a:solidFill>
                            <a:srgbClr val="000000"/>
                          </a:solidFill>
                          <a:latin typeface="+mj-ea"/>
                          <a:ea typeface="+mj-ea"/>
                        </a:rPr>
                        <a:t> 無</a:t>
                      </a:r>
                    </a:p>
                  </a:txBody>
                  <a:tcPr marL="8563" marR="8563" marT="856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ja-JP" altLang="en-US" sz="1400" b="1" i="0" u="none" strike="noStrike" dirty="0">
                          <a:solidFill>
                            <a:srgbClr val="000000"/>
                          </a:solidFill>
                          <a:latin typeface="+mj-ea"/>
                          <a:ea typeface="+mj-ea"/>
                        </a:rPr>
                        <a:t> 相談を勧める（人事、産業医、他機関）</a:t>
                      </a:r>
                    </a:p>
                  </a:txBody>
                  <a:tcPr marL="8563" marR="8563" marT="856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ja-JP" altLang="en-US" sz="1400" b="1" i="0" u="none" strike="noStrike" dirty="0">
                          <a:solidFill>
                            <a:srgbClr val="000000"/>
                          </a:solidFill>
                          <a:latin typeface="+mj-ea"/>
                          <a:ea typeface="+mj-ea"/>
                        </a:rPr>
                        <a:t>　</a:t>
                      </a:r>
                    </a:p>
                  </a:txBody>
                  <a:tcPr marL="8563" marR="8563" marT="856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r h="319969">
                <a:tc rowSpan="2">
                  <a:txBody>
                    <a:bodyPr/>
                    <a:lstStyle/>
                    <a:p>
                      <a:pPr algn="l" fontAlgn="ctr"/>
                      <a:r>
                        <a:rPr lang="ja-JP" altLang="en-US" sz="1400" b="1" i="0" u="none" strike="noStrike" dirty="0">
                          <a:solidFill>
                            <a:srgbClr val="000000"/>
                          </a:solidFill>
                          <a:latin typeface="+mj-ea"/>
                          <a:ea typeface="+mj-ea"/>
                        </a:rPr>
                        <a:t> 業務上起きている不都合</a:t>
                      </a:r>
                    </a:p>
                  </a:txBody>
                  <a:tcPr marL="8563" marR="8563" marT="856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ja-JP" altLang="en-US" sz="1400" b="1" i="0" u="none" strike="noStrike" dirty="0">
                          <a:solidFill>
                            <a:srgbClr val="000000"/>
                          </a:solidFill>
                          <a:latin typeface="+mj-ea"/>
                          <a:ea typeface="+mj-ea"/>
                        </a:rPr>
                        <a:t> 有</a:t>
                      </a:r>
                    </a:p>
                  </a:txBody>
                  <a:tcPr marL="8563" marR="8563" marT="856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ja-JP" altLang="en-US" sz="1400" b="1" i="0" u="none" strike="noStrike" dirty="0">
                          <a:solidFill>
                            <a:srgbClr val="000000"/>
                          </a:solidFill>
                          <a:latin typeface="+mj-ea"/>
                          <a:ea typeface="+mj-ea"/>
                        </a:rPr>
                        <a:t> 具体的に聞く（質、量、人間関係）</a:t>
                      </a:r>
                    </a:p>
                  </a:txBody>
                  <a:tcPr marL="8563" marR="8563" marT="856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ja-JP" altLang="en-US" sz="1400" b="1" i="0" u="none" strike="noStrike" dirty="0">
                          <a:solidFill>
                            <a:srgbClr val="000000"/>
                          </a:solidFill>
                          <a:latin typeface="+mj-ea"/>
                          <a:ea typeface="+mj-ea"/>
                        </a:rPr>
                        <a:t>　</a:t>
                      </a:r>
                    </a:p>
                  </a:txBody>
                  <a:tcPr marL="8563" marR="8563" marT="856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r h="319969">
                <a:tc vMerge="1">
                  <a:txBody>
                    <a:bodyPr/>
                    <a:lstStyle/>
                    <a:p>
                      <a:endParaRPr kumimoji="1" lang="ja-JP" altLang="en-US"/>
                    </a:p>
                  </a:txBody>
                  <a:tcPr/>
                </a:tc>
                <a:tc>
                  <a:txBody>
                    <a:bodyPr/>
                    <a:lstStyle/>
                    <a:p>
                      <a:pPr algn="l" fontAlgn="ctr"/>
                      <a:r>
                        <a:rPr lang="ja-JP" altLang="en-US" sz="1400" b="1" i="0" u="none" strike="noStrike" dirty="0">
                          <a:solidFill>
                            <a:srgbClr val="000000"/>
                          </a:solidFill>
                          <a:latin typeface="+mj-ea"/>
                          <a:ea typeface="+mj-ea"/>
                        </a:rPr>
                        <a:t> 無</a:t>
                      </a:r>
                    </a:p>
                  </a:txBody>
                  <a:tcPr marL="8563" marR="8563" marT="856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ja-JP" altLang="en-US" sz="1400" b="1" i="0" u="none" strike="noStrike" dirty="0">
                          <a:solidFill>
                            <a:srgbClr val="000000"/>
                          </a:solidFill>
                          <a:latin typeface="+mj-ea"/>
                          <a:ea typeface="+mj-ea"/>
                        </a:rPr>
                        <a:t> 本当に大丈夫か確認</a:t>
                      </a:r>
                    </a:p>
                  </a:txBody>
                  <a:tcPr marL="8563" marR="8563" marT="856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ja-JP" altLang="en-US" sz="1400" b="1" i="0" u="none" strike="noStrike" dirty="0">
                          <a:solidFill>
                            <a:srgbClr val="000000"/>
                          </a:solidFill>
                          <a:latin typeface="+mj-ea"/>
                          <a:ea typeface="+mj-ea"/>
                        </a:rPr>
                        <a:t>　</a:t>
                      </a:r>
                    </a:p>
                  </a:txBody>
                  <a:tcPr marL="8563" marR="8563" marT="856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6"/>
                  </a:ext>
                </a:extLst>
              </a:tr>
              <a:tr h="319969">
                <a:tc rowSpan="2">
                  <a:txBody>
                    <a:bodyPr/>
                    <a:lstStyle/>
                    <a:p>
                      <a:pPr algn="l" fontAlgn="ctr"/>
                      <a:r>
                        <a:rPr lang="ja-JP" altLang="en-US" sz="1400" b="1" i="0" u="none" strike="noStrike" dirty="0">
                          <a:solidFill>
                            <a:srgbClr val="000000"/>
                          </a:solidFill>
                          <a:latin typeface="+mj-ea"/>
                          <a:ea typeface="+mj-ea"/>
                        </a:rPr>
                        <a:t> 配慮すべきことの確認</a:t>
                      </a:r>
                    </a:p>
                  </a:txBody>
                  <a:tcPr marL="8563" marR="8563" marT="856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ja-JP" altLang="en-US" sz="1400" b="1" i="0" u="none" strike="noStrike" dirty="0">
                          <a:solidFill>
                            <a:srgbClr val="000000"/>
                          </a:solidFill>
                          <a:latin typeface="+mj-ea"/>
                          <a:ea typeface="+mj-ea"/>
                        </a:rPr>
                        <a:t> 有</a:t>
                      </a:r>
                    </a:p>
                  </a:txBody>
                  <a:tcPr marL="8563" marR="8563" marT="856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ja-JP" altLang="en-US" sz="1400" b="1" i="0" u="none" strike="noStrike" dirty="0">
                          <a:solidFill>
                            <a:srgbClr val="000000"/>
                          </a:solidFill>
                          <a:latin typeface="+mj-ea"/>
                          <a:ea typeface="+mj-ea"/>
                        </a:rPr>
                        <a:t> 具体的に聞く（質、量、人間関係）</a:t>
                      </a:r>
                    </a:p>
                  </a:txBody>
                  <a:tcPr marL="8563" marR="8563" marT="856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ja-JP" altLang="en-US" sz="1400" b="1" i="0" u="none" strike="noStrike" dirty="0">
                          <a:solidFill>
                            <a:srgbClr val="000000"/>
                          </a:solidFill>
                          <a:latin typeface="+mj-ea"/>
                          <a:ea typeface="+mj-ea"/>
                        </a:rPr>
                        <a:t>　</a:t>
                      </a:r>
                    </a:p>
                  </a:txBody>
                  <a:tcPr marL="8563" marR="8563" marT="856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7"/>
                  </a:ext>
                </a:extLst>
              </a:tr>
              <a:tr h="319969">
                <a:tc vMerge="1">
                  <a:txBody>
                    <a:bodyPr/>
                    <a:lstStyle/>
                    <a:p>
                      <a:endParaRPr kumimoji="1" lang="ja-JP" altLang="en-US"/>
                    </a:p>
                  </a:txBody>
                  <a:tcPr/>
                </a:tc>
                <a:tc>
                  <a:txBody>
                    <a:bodyPr/>
                    <a:lstStyle/>
                    <a:p>
                      <a:pPr algn="l" fontAlgn="ctr"/>
                      <a:r>
                        <a:rPr lang="ja-JP" altLang="en-US" sz="1400" b="1" i="0" u="none" strike="noStrike" dirty="0">
                          <a:solidFill>
                            <a:srgbClr val="000000"/>
                          </a:solidFill>
                          <a:latin typeface="+mj-ea"/>
                          <a:ea typeface="+mj-ea"/>
                        </a:rPr>
                        <a:t> 無</a:t>
                      </a:r>
                    </a:p>
                  </a:txBody>
                  <a:tcPr marL="8563" marR="8563" marT="856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ja-JP" altLang="en-US" sz="1400" b="1" i="0" u="none" strike="noStrike" dirty="0">
                          <a:solidFill>
                            <a:srgbClr val="000000"/>
                          </a:solidFill>
                          <a:latin typeface="+mj-ea"/>
                          <a:ea typeface="+mj-ea"/>
                        </a:rPr>
                        <a:t> 本当に大丈夫か確認</a:t>
                      </a:r>
                    </a:p>
                  </a:txBody>
                  <a:tcPr marL="8563" marR="8563" marT="856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ja-JP" altLang="en-US" sz="1400" b="1" i="0" u="none" strike="noStrike" dirty="0">
                          <a:solidFill>
                            <a:srgbClr val="000000"/>
                          </a:solidFill>
                          <a:latin typeface="+mj-ea"/>
                          <a:ea typeface="+mj-ea"/>
                        </a:rPr>
                        <a:t>　</a:t>
                      </a:r>
                    </a:p>
                  </a:txBody>
                  <a:tcPr marL="8563" marR="8563" marT="856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8"/>
                  </a:ext>
                </a:extLst>
              </a:tr>
            </a:tbl>
          </a:graphicData>
        </a:graphic>
      </p:graphicFrame>
      <p:sp>
        <p:nvSpPr>
          <p:cNvPr id="2" name="スライド番号プレースホルダー 1"/>
          <p:cNvSpPr>
            <a:spLocks noGrp="1"/>
          </p:cNvSpPr>
          <p:nvPr>
            <p:ph type="sldNum" sz="quarter" idx="12"/>
          </p:nvPr>
        </p:nvSpPr>
        <p:spPr/>
        <p:txBody>
          <a:bodyPr/>
          <a:lstStyle/>
          <a:p>
            <a:pPr>
              <a:defRPr/>
            </a:pPr>
            <a:fld id="{92C44189-61D3-4A1C-9B77-13B64AE97E11}" type="slidenum">
              <a:rPr lang="en-US" altLang="ja-JP" sz="2000" smtClean="0"/>
              <a:pPr>
                <a:defRPr/>
              </a:pPr>
              <a:t>33</a:t>
            </a:fld>
            <a:endParaRPr lang="en-US" altLang="ja-JP" sz="200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番号プレースホルダー 1">
            <a:extLst>
              <a:ext uri="{FF2B5EF4-FFF2-40B4-BE49-F238E27FC236}">
                <a16:creationId xmlns:a16="http://schemas.microsoft.com/office/drawing/2014/main" id="{D42FA3A0-16DB-391A-AE87-5A9DD8E080AE}"/>
              </a:ext>
            </a:extLst>
          </p:cNvPr>
          <p:cNvSpPr>
            <a:spLocks noGrp="1"/>
          </p:cNvSpPr>
          <p:nvPr>
            <p:ph type="sldNum" sz="quarter" idx="12"/>
          </p:nvPr>
        </p:nvSpPr>
        <p:spPr/>
        <p:txBody>
          <a:bodyPr/>
          <a:lstStyle/>
          <a:p>
            <a:pPr>
              <a:defRPr/>
            </a:pPr>
            <a:fld id="{92C44189-61D3-4A1C-9B77-13B64AE97E11}" type="slidenum">
              <a:rPr lang="en-US" altLang="ja-JP" sz="2000" smtClean="0"/>
              <a:pPr>
                <a:defRPr/>
              </a:pPr>
              <a:t>34</a:t>
            </a:fld>
            <a:endParaRPr lang="en-US" altLang="ja-JP" sz="2000"/>
          </a:p>
        </p:txBody>
      </p:sp>
      <p:sp>
        <p:nvSpPr>
          <p:cNvPr id="4" name="テキスト ボックス 3">
            <a:extLst>
              <a:ext uri="{FF2B5EF4-FFF2-40B4-BE49-F238E27FC236}">
                <a16:creationId xmlns:a16="http://schemas.microsoft.com/office/drawing/2014/main" id="{98F6955A-F9B3-378D-6BE5-019CC914BEA7}"/>
              </a:ext>
            </a:extLst>
          </p:cNvPr>
          <p:cNvSpPr txBox="1"/>
          <p:nvPr/>
        </p:nvSpPr>
        <p:spPr>
          <a:xfrm>
            <a:off x="4101704" y="3075057"/>
            <a:ext cx="3988592" cy="707886"/>
          </a:xfrm>
          <a:prstGeom prst="rect">
            <a:avLst/>
          </a:prstGeom>
          <a:noFill/>
        </p:spPr>
        <p:txBody>
          <a:bodyPr wrap="none" rtlCol="0">
            <a:spAutoFit/>
          </a:bodyPr>
          <a:lstStyle/>
          <a:p>
            <a:r>
              <a:rPr kumimoji="1" lang="ja-JP" altLang="en-US" sz="4000" b="1" dirty="0"/>
              <a:t>ロールプレイ動画</a:t>
            </a:r>
          </a:p>
        </p:txBody>
      </p:sp>
    </p:spTree>
    <p:extLst>
      <p:ext uri="{BB962C8B-B14F-4D97-AF65-F5344CB8AC3E}">
        <p14:creationId xmlns:p14="http://schemas.microsoft.com/office/powerpoint/2010/main" val="288211954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番号プレースホルダー 1"/>
          <p:cNvSpPr>
            <a:spLocks noGrp="1"/>
          </p:cNvSpPr>
          <p:nvPr>
            <p:ph type="sldNum" sz="quarter" idx="12"/>
          </p:nvPr>
        </p:nvSpPr>
        <p:spPr/>
        <p:txBody>
          <a:bodyPr/>
          <a:lstStyle/>
          <a:p>
            <a:pPr>
              <a:defRPr/>
            </a:pPr>
            <a:fld id="{92C44189-61D3-4A1C-9B77-13B64AE97E11}" type="slidenum">
              <a:rPr lang="en-US" altLang="ja-JP" sz="2000" smtClean="0"/>
              <a:pPr>
                <a:defRPr/>
              </a:pPr>
              <a:t>35</a:t>
            </a:fld>
            <a:endParaRPr lang="en-US" altLang="ja-JP" sz="2000"/>
          </a:p>
        </p:txBody>
      </p:sp>
      <p:sp>
        <p:nvSpPr>
          <p:cNvPr id="93186" name="Rectangle 2"/>
          <p:cNvSpPr>
            <a:spLocks noGrp="1" noChangeArrowheads="1"/>
          </p:cNvSpPr>
          <p:nvPr>
            <p:ph type="title" idx="4294967295"/>
          </p:nvPr>
        </p:nvSpPr>
        <p:spPr>
          <a:xfrm>
            <a:off x="2135560" y="76200"/>
            <a:ext cx="8135937" cy="650875"/>
          </a:xfrm>
        </p:spPr>
        <p:txBody>
          <a:bodyPr/>
          <a:lstStyle/>
          <a:p>
            <a:pPr eaLnBrk="1" hangingPunct="1"/>
            <a:r>
              <a:rPr lang="ja-JP" altLang="en-US" sz="3600" b="1" dirty="0">
                <a:latin typeface="メイリオ" panose="020B0604030504040204" pitchFamily="50" charset="-128"/>
                <a:ea typeface="メイリオ" panose="020B0604030504040204" pitchFamily="50" charset="-128"/>
              </a:rPr>
              <a:t>練習してみましょう（ロールプレイ）</a:t>
            </a:r>
          </a:p>
        </p:txBody>
      </p:sp>
      <p:sp>
        <p:nvSpPr>
          <p:cNvPr id="93187" name="Rectangle 3"/>
          <p:cNvSpPr>
            <a:spLocks noGrp="1" noChangeArrowheads="1"/>
          </p:cNvSpPr>
          <p:nvPr>
            <p:ph type="body" sz="half" idx="4294967295"/>
          </p:nvPr>
        </p:nvSpPr>
        <p:spPr>
          <a:xfrm>
            <a:off x="1978412" y="1196752"/>
            <a:ext cx="4679950" cy="3455987"/>
          </a:xfrm>
        </p:spPr>
        <p:txBody>
          <a:bodyPr>
            <a:noAutofit/>
          </a:bodyPr>
          <a:lstStyle/>
          <a:p>
            <a:pPr eaLnBrk="1" hangingPunct="1">
              <a:lnSpc>
                <a:spcPct val="80000"/>
              </a:lnSpc>
              <a:buFont typeface="Wingdings" pitchFamily="2" charset="2"/>
              <a:buNone/>
            </a:pPr>
            <a:r>
              <a:rPr lang="en-US" altLang="ja-JP" sz="4000" dirty="0">
                <a:latin typeface="ＭＳ ゴシック" pitchFamily="49" charset="-128"/>
                <a:ea typeface="ＭＳ ゴシック" pitchFamily="49" charset="-128"/>
              </a:rPr>
              <a:t>3</a:t>
            </a:r>
            <a:r>
              <a:rPr lang="ja-JP" altLang="en-US" sz="4000" dirty="0">
                <a:latin typeface="ＭＳ ゴシック" pitchFamily="49" charset="-128"/>
                <a:ea typeface="ＭＳ ゴシック" pitchFamily="49" charset="-128"/>
              </a:rPr>
              <a:t>人</a:t>
            </a:r>
            <a:r>
              <a:rPr lang="en-US" altLang="ja-JP" sz="4000" dirty="0">
                <a:latin typeface="ＭＳ ゴシック" pitchFamily="49" charset="-128"/>
                <a:ea typeface="ＭＳ ゴシック" pitchFamily="49" charset="-128"/>
              </a:rPr>
              <a:t>1</a:t>
            </a:r>
            <a:r>
              <a:rPr lang="ja-JP" altLang="en-US" sz="4000" dirty="0">
                <a:latin typeface="ＭＳ ゴシック" pitchFamily="49" charset="-128"/>
                <a:ea typeface="ＭＳ ゴシック" pitchFamily="49" charset="-128"/>
              </a:rPr>
              <a:t>組になります</a:t>
            </a:r>
          </a:p>
          <a:p>
            <a:pPr eaLnBrk="1" hangingPunct="1">
              <a:lnSpc>
                <a:spcPct val="80000"/>
              </a:lnSpc>
              <a:buFont typeface="Wingdings" pitchFamily="2" charset="2"/>
              <a:buNone/>
            </a:pPr>
            <a:endParaRPr lang="ja-JP" altLang="en-US" sz="4000" dirty="0">
              <a:latin typeface="ＭＳ ゴシック" pitchFamily="49" charset="-128"/>
              <a:ea typeface="ＭＳ ゴシック" pitchFamily="49" charset="-128"/>
            </a:endParaRPr>
          </a:p>
          <a:p>
            <a:pPr eaLnBrk="1" hangingPunct="1">
              <a:lnSpc>
                <a:spcPct val="80000"/>
              </a:lnSpc>
              <a:buFont typeface="Wingdings" pitchFamily="2" charset="2"/>
              <a:buNone/>
            </a:pPr>
            <a:r>
              <a:rPr lang="ja-JP" altLang="en-US" sz="4000" dirty="0">
                <a:latin typeface="ＭＳ ゴシック" pitchFamily="49" charset="-128"/>
                <a:ea typeface="ＭＳ ゴシック" pitchFamily="49" charset="-128"/>
              </a:rPr>
              <a:t>　　　■上司役</a:t>
            </a:r>
          </a:p>
          <a:p>
            <a:pPr eaLnBrk="1" hangingPunct="1">
              <a:lnSpc>
                <a:spcPct val="80000"/>
              </a:lnSpc>
              <a:buFont typeface="Wingdings" pitchFamily="2" charset="2"/>
              <a:buNone/>
            </a:pPr>
            <a:endParaRPr lang="ja-JP" altLang="en-US" sz="4000" dirty="0">
              <a:latin typeface="ＭＳ ゴシック" pitchFamily="49" charset="-128"/>
              <a:ea typeface="ＭＳ ゴシック" pitchFamily="49" charset="-128"/>
            </a:endParaRPr>
          </a:p>
          <a:p>
            <a:pPr eaLnBrk="1" hangingPunct="1">
              <a:lnSpc>
                <a:spcPct val="80000"/>
              </a:lnSpc>
              <a:buFont typeface="Wingdings" pitchFamily="2" charset="2"/>
              <a:buNone/>
            </a:pPr>
            <a:r>
              <a:rPr lang="ja-JP" altLang="en-US" sz="4000" dirty="0">
                <a:latin typeface="ＭＳ ゴシック" pitchFamily="49" charset="-128"/>
                <a:ea typeface="ＭＳ ゴシック" pitchFamily="49" charset="-128"/>
              </a:rPr>
              <a:t>　　　■部下役</a:t>
            </a:r>
            <a:endParaRPr lang="en-US" altLang="ja-JP" sz="4000" dirty="0">
              <a:latin typeface="ＭＳ ゴシック" pitchFamily="49" charset="-128"/>
              <a:ea typeface="ＭＳ ゴシック" pitchFamily="49" charset="-128"/>
            </a:endParaRPr>
          </a:p>
          <a:p>
            <a:pPr eaLnBrk="1" hangingPunct="1">
              <a:lnSpc>
                <a:spcPct val="80000"/>
              </a:lnSpc>
              <a:buFont typeface="Wingdings" pitchFamily="2" charset="2"/>
              <a:buNone/>
            </a:pPr>
            <a:endParaRPr lang="en-US" altLang="ja-JP" sz="4000" dirty="0">
              <a:latin typeface="ＭＳ ゴシック" pitchFamily="49" charset="-128"/>
              <a:ea typeface="ＭＳ ゴシック" pitchFamily="49" charset="-128"/>
            </a:endParaRPr>
          </a:p>
          <a:p>
            <a:pPr eaLnBrk="1" hangingPunct="1">
              <a:lnSpc>
                <a:spcPct val="80000"/>
              </a:lnSpc>
              <a:buFont typeface="Wingdings" pitchFamily="2" charset="2"/>
              <a:buNone/>
            </a:pPr>
            <a:r>
              <a:rPr lang="ja-JP" altLang="en-US" sz="4000" dirty="0">
                <a:latin typeface="ＭＳ ゴシック" pitchFamily="49" charset="-128"/>
                <a:ea typeface="ＭＳ ゴシック" pitchFamily="49" charset="-128"/>
              </a:rPr>
              <a:t>　　　■観察者</a:t>
            </a:r>
          </a:p>
        </p:txBody>
      </p:sp>
      <p:sp>
        <p:nvSpPr>
          <p:cNvPr id="93188" name="スライド番号プレースホルダ 4"/>
          <p:cNvSpPr txBox="1">
            <a:spLocks noGrp="1" noChangeArrowheads="1"/>
          </p:cNvSpPr>
          <p:nvPr/>
        </p:nvSpPr>
        <p:spPr bwMode="auto">
          <a:xfrm>
            <a:off x="8585200" y="6324600"/>
            <a:ext cx="1905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kumimoji="1">
                <a:solidFill>
                  <a:schemeClr val="tx1"/>
                </a:solidFill>
                <a:latin typeface="Tahoma" pitchFamily="34" charset="0"/>
                <a:ea typeface="ＭＳ Ｐゴシック" pitchFamily="50" charset="-128"/>
              </a:defRPr>
            </a:lvl1pPr>
            <a:lvl2pPr marL="742950" indent="-285750">
              <a:defRPr kumimoji="1">
                <a:solidFill>
                  <a:schemeClr val="tx1"/>
                </a:solidFill>
                <a:latin typeface="Tahoma" pitchFamily="34" charset="0"/>
                <a:ea typeface="ＭＳ Ｐゴシック" pitchFamily="50" charset="-128"/>
              </a:defRPr>
            </a:lvl2pPr>
            <a:lvl3pPr marL="1143000" indent="-228600">
              <a:defRPr kumimoji="1">
                <a:solidFill>
                  <a:schemeClr val="tx1"/>
                </a:solidFill>
                <a:latin typeface="Tahoma" pitchFamily="34" charset="0"/>
                <a:ea typeface="ＭＳ Ｐゴシック" pitchFamily="50" charset="-128"/>
              </a:defRPr>
            </a:lvl3pPr>
            <a:lvl4pPr marL="1600200" indent="-228600">
              <a:defRPr kumimoji="1">
                <a:solidFill>
                  <a:schemeClr val="tx1"/>
                </a:solidFill>
                <a:latin typeface="Tahoma" pitchFamily="34" charset="0"/>
                <a:ea typeface="ＭＳ Ｐゴシック" pitchFamily="50" charset="-128"/>
              </a:defRPr>
            </a:lvl4pPr>
            <a:lvl5pPr marL="2057400" indent="-228600">
              <a:defRPr kumimoji="1">
                <a:solidFill>
                  <a:schemeClr val="tx1"/>
                </a:solidFill>
                <a:latin typeface="Tahoma" pitchFamily="34"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Tahoma" pitchFamily="34"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Tahoma" pitchFamily="34"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Tahoma" pitchFamily="34"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Tahoma" pitchFamily="34" charset="0"/>
                <a:ea typeface="ＭＳ Ｐゴシック" pitchFamily="50" charset="-128"/>
              </a:defRPr>
            </a:lvl9pPr>
          </a:lstStyle>
          <a:p>
            <a:pPr algn="r" eaLnBrk="1" hangingPunct="1"/>
            <a:fld id="{983E18A9-E96A-4745-9E3E-414802BFCBC3}" type="slidenum">
              <a:rPr lang="ja-JP" altLang="en-US" sz="1400">
                <a:solidFill>
                  <a:schemeClr val="bg1"/>
                </a:solidFill>
              </a:rPr>
              <a:pPr algn="r" eaLnBrk="1" hangingPunct="1"/>
              <a:t>35</a:t>
            </a:fld>
            <a:endParaRPr lang="en-US" altLang="ja-JP" sz="1400">
              <a:solidFill>
                <a:schemeClr val="bg1"/>
              </a:solidFill>
            </a:endParaRPr>
          </a:p>
        </p:txBody>
      </p:sp>
      <p:pic>
        <p:nvPicPr>
          <p:cNvPr id="93190" name="図 7" descr="jyousibuk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735960" y="3717032"/>
            <a:ext cx="4321175" cy="2117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2"/>
          <p:cNvSpPr>
            <a:spLocks noGrp="1" noChangeArrowheads="1"/>
          </p:cNvSpPr>
          <p:nvPr>
            <p:ph type="title"/>
          </p:nvPr>
        </p:nvSpPr>
        <p:spPr>
          <a:xfrm>
            <a:off x="3432498" y="93092"/>
            <a:ext cx="5328592" cy="630237"/>
          </a:xfrm>
          <a:ln>
            <a:miter lim="800000"/>
            <a:headEnd/>
            <a:tailEnd/>
          </a:ln>
        </p:spPr>
        <p:txBody>
          <a:bodyPr>
            <a:noAutofit/>
          </a:bodyPr>
          <a:lstStyle/>
          <a:p>
            <a:pPr eaLnBrk="1" hangingPunct="1">
              <a:defRPr/>
            </a:pPr>
            <a:r>
              <a:rPr lang="ja-JP" altLang="en-US" sz="3600" b="1" dirty="0">
                <a:latin typeface="メイリオ" panose="020B0604030504040204" pitchFamily="50" charset="-128"/>
                <a:ea typeface="メイリオ" panose="020B0604030504040204" pitchFamily="50" charset="-128"/>
              </a:rPr>
              <a:t>ロールプレイの進め方</a:t>
            </a:r>
          </a:p>
        </p:txBody>
      </p:sp>
      <p:sp>
        <p:nvSpPr>
          <p:cNvPr id="2" name="スライド番号プレースホルダー 1"/>
          <p:cNvSpPr>
            <a:spLocks noGrp="1"/>
          </p:cNvSpPr>
          <p:nvPr>
            <p:ph type="sldNum" sz="quarter" idx="12"/>
          </p:nvPr>
        </p:nvSpPr>
        <p:spPr/>
        <p:txBody>
          <a:bodyPr/>
          <a:lstStyle/>
          <a:p>
            <a:pPr>
              <a:defRPr/>
            </a:pPr>
            <a:fld id="{BE013E50-593B-4A5B-9D9A-94108908711A}" type="slidenum">
              <a:rPr lang="en-US" altLang="ja-JP" sz="2000" smtClean="0"/>
              <a:pPr>
                <a:defRPr/>
              </a:pPr>
              <a:t>36</a:t>
            </a:fld>
            <a:endParaRPr lang="en-US" altLang="ja-JP" sz="2000"/>
          </a:p>
        </p:txBody>
      </p:sp>
      <p:sp>
        <p:nvSpPr>
          <p:cNvPr id="94211" name="Text Box 3"/>
          <p:cNvSpPr txBox="1">
            <a:spLocks noChangeArrowheads="1"/>
          </p:cNvSpPr>
          <p:nvPr/>
        </p:nvSpPr>
        <p:spPr bwMode="auto">
          <a:xfrm>
            <a:off x="1847528" y="1170812"/>
            <a:ext cx="8208962" cy="1077912"/>
          </a:xfrm>
          <a:prstGeom prst="rect">
            <a:avLst/>
          </a:prstGeom>
          <a:noFill/>
          <a:ln w="9525">
            <a:solidFill>
              <a:schemeClr val="bg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defRPr kumimoji="1">
                <a:solidFill>
                  <a:schemeClr val="tx1"/>
                </a:solidFill>
                <a:latin typeface="Tahoma" pitchFamily="34" charset="0"/>
                <a:ea typeface="ＭＳ Ｐゴシック" pitchFamily="50" charset="-128"/>
              </a:defRPr>
            </a:lvl1pPr>
            <a:lvl2pPr marL="742950" indent="-285750">
              <a:defRPr kumimoji="1">
                <a:solidFill>
                  <a:schemeClr val="tx1"/>
                </a:solidFill>
                <a:latin typeface="Tahoma" pitchFamily="34" charset="0"/>
                <a:ea typeface="ＭＳ Ｐゴシック" pitchFamily="50" charset="-128"/>
              </a:defRPr>
            </a:lvl2pPr>
            <a:lvl3pPr marL="1143000" indent="-228600">
              <a:defRPr kumimoji="1">
                <a:solidFill>
                  <a:schemeClr val="tx1"/>
                </a:solidFill>
                <a:latin typeface="Tahoma" pitchFamily="34" charset="0"/>
                <a:ea typeface="ＭＳ Ｐゴシック" pitchFamily="50" charset="-128"/>
              </a:defRPr>
            </a:lvl3pPr>
            <a:lvl4pPr marL="1600200" indent="-228600">
              <a:defRPr kumimoji="1">
                <a:solidFill>
                  <a:schemeClr val="tx1"/>
                </a:solidFill>
                <a:latin typeface="Tahoma" pitchFamily="34" charset="0"/>
                <a:ea typeface="ＭＳ Ｐゴシック" pitchFamily="50" charset="-128"/>
              </a:defRPr>
            </a:lvl4pPr>
            <a:lvl5pPr marL="2057400" indent="-228600">
              <a:defRPr kumimoji="1">
                <a:solidFill>
                  <a:schemeClr val="tx1"/>
                </a:solidFill>
                <a:latin typeface="Tahoma" pitchFamily="34"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Tahoma" pitchFamily="34"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Tahoma" pitchFamily="34"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Tahoma" pitchFamily="34"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Tahoma" pitchFamily="34" charset="0"/>
                <a:ea typeface="ＭＳ Ｐゴシック" pitchFamily="50" charset="-128"/>
              </a:defRPr>
            </a:lvl9pPr>
          </a:lstStyle>
          <a:p>
            <a:pPr eaLnBrk="1" hangingPunct="1">
              <a:spcBef>
                <a:spcPct val="50000"/>
              </a:spcBef>
            </a:pPr>
            <a:r>
              <a:rPr lang="ja-JP" altLang="en-US" sz="1600" b="1" dirty="0"/>
              <a:t>●上司役の人 </a:t>
            </a:r>
            <a:r>
              <a:rPr lang="en-US" altLang="ja-JP" sz="1600" b="1" dirty="0"/>
              <a:t>= </a:t>
            </a:r>
            <a:r>
              <a:rPr lang="ja-JP" altLang="en-US" sz="1600" b="1" dirty="0"/>
              <a:t>「あなた自身が、部下との面談の機会を設定し、話を聞く。」という役です。</a:t>
            </a:r>
          </a:p>
          <a:p>
            <a:pPr eaLnBrk="1" hangingPunct="1">
              <a:spcBef>
                <a:spcPct val="50000"/>
              </a:spcBef>
            </a:pPr>
            <a:r>
              <a:rPr lang="ja-JP" altLang="en-US" sz="1600" b="1" dirty="0"/>
              <a:t>　　　　　　　　　　したがって、「○○さん。きょう時間をとって頂いたのは・・・」　　　　</a:t>
            </a:r>
          </a:p>
          <a:p>
            <a:pPr eaLnBrk="1" hangingPunct="1">
              <a:spcBef>
                <a:spcPct val="50000"/>
              </a:spcBef>
            </a:pPr>
            <a:r>
              <a:rPr lang="ja-JP" altLang="en-US" sz="1600" b="1" dirty="0"/>
              <a:t>　　　　　　　　　　と名前で呼びかける等、あなたから会話を切り出します。</a:t>
            </a:r>
          </a:p>
        </p:txBody>
      </p:sp>
      <p:sp>
        <p:nvSpPr>
          <p:cNvPr id="94212" name="Text Box 4"/>
          <p:cNvSpPr txBox="1">
            <a:spLocks noChangeArrowheads="1"/>
          </p:cNvSpPr>
          <p:nvPr/>
        </p:nvSpPr>
        <p:spPr bwMode="auto">
          <a:xfrm>
            <a:off x="1848213" y="3031983"/>
            <a:ext cx="8208963" cy="1079500"/>
          </a:xfrm>
          <a:prstGeom prst="rect">
            <a:avLst/>
          </a:prstGeom>
          <a:noFill/>
          <a:ln w="9525">
            <a:solidFill>
              <a:schemeClr val="bg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defRPr kumimoji="1">
                <a:solidFill>
                  <a:schemeClr val="tx1"/>
                </a:solidFill>
                <a:latin typeface="Tahoma" pitchFamily="34" charset="0"/>
                <a:ea typeface="ＭＳ Ｐゴシック" pitchFamily="50" charset="-128"/>
              </a:defRPr>
            </a:lvl1pPr>
            <a:lvl2pPr marL="742950" indent="-285750">
              <a:defRPr kumimoji="1">
                <a:solidFill>
                  <a:schemeClr val="tx1"/>
                </a:solidFill>
                <a:latin typeface="Tahoma" pitchFamily="34" charset="0"/>
                <a:ea typeface="ＭＳ Ｐゴシック" pitchFamily="50" charset="-128"/>
              </a:defRPr>
            </a:lvl2pPr>
            <a:lvl3pPr marL="1143000" indent="-228600">
              <a:defRPr kumimoji="1">
                <a:solidFill>
                  <a:schemeClr val="tx1"/>
                </a:solidFill>
                <a:latin typeface="Tahoma" pitchFamily="34" charset="0"/>
                <a:ea typeface="ＭＳ Ｐゴシック" pitchFamily="50" charset="-128"/>
              </a:defRPr>
            </a:lvl3pPr>
            <a:lvl4pPr marL="1600200" indent="-228600">
              <a:defRPr kumimoji="1">
                <a:solidFill>
                  <a:schemeClr val="tx1"/>
                </a:solidFill>
                <a:latin typeface="Tahoma" pitchFamily="34" charset="0"/>
                <a:ea typeface="ＭＳ Ｐゴシック" pitchFamily="50" charset="-128"/>
              </a:defRPr>
            </a:lvl4pPr>
            <a:lvl5pPr marL="2057400" indent="-228600">
              <a:defRPr kumimoji="1">
                <a:solidFill>
                  <a:schemeClr val="tx1"/>
                </a:solidFill>
                <a:latin typeface="Tahoma" pitchFamily="34"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Tahoma" pitchFamily="34"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Tahoma" pitchFamily="34"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Tahoma" pitchFamily="34"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Tahoma" pitchFamily="34" charset="0"/>
                <a:ea typeface="ＭＳ Ｐゴシック" pitchFamily="50" charset="-128"/>
              </a:defRPr>
            </a:lvl9pPr>
          </a:lstStyle>
          <a:p>
            <a:pPr eaLnBrk="1" hangingPunct="1">
              <a:spcBef>
                <a:spcPct val="50000"/>
              </a:spcBef>
            </a:pPr>
            <a:r>
              <a:rPr lang="ja-JP" altLang="en-US" sz="1600" dirty="0"/>
              <a:t>●</a:t>
            </a:r>
            <a:r>
              <a:rPr lang="ja-JP" altLang="en-US" sz="1600" b="1" dirty="0"/>
              <a:t>部下役の人</a:t>
            </a:r>
            <a:r>
              <a:rPr lang="ja-JP" altLang="en-US" sz="1600" dirty="0"/>
              <a:t> </a:t>
            </a:r>
            <a:r>
              <a:rPr lang="en-US" altLang="ja-JP" sz="1600" dirty="0"/>
              <a:t>= </a:t>
            </a:r>
            <a:r>
              <a:rPr lang="ja-JP" altLang="en-US" sz="1600" b="1" dirty="0"/>
              <a:t>あなたは、上司から「面談したい。」と言われたので、指定の場所に</a:t>
            </a:r>
          </a:p>
          <a:p>
            <a:pPr eaLnBrk="1" hangingPunct="1">
              <a:spcBef>
                <a:spcPct val="50000"/>
              </a:spcBef>
            </a:pPr>
            <a:r>
              <a:rPr lang="ja-JP" altLang="en-US" sz="1600" b="1" dirty="0"/>
              <a:t>　　　　　　　　います。上司とのやり取りで、よく話を聞いてくれる（傾聴してくれ　</a:t>
            </a:r>
          </a:p>
          <a:p>
            <a:pPr eaLnBrk="1" hangingPunct="1">
              <a:spcBef>
                <a:spcPct val="50000"/>
              </a:spcBef>
            </a:pPr>
            <a:r>
              <a:rPr lang="ja-JP" altLang="en-US" sz="1600" b="1" dirty="0"/>
              <a:t>　　　　　　　　る）ということが感じられたら、会話を発展させていきましょう。</a:t>
            </a:r>
          </a:p>
        </p:txBody>
      </p:sp>
      <p:sp>
        <p:nvSpPr>
          <p:cNvPr id="94213" name="Text Box 5"/>
          <p:cNvSpPr txBox="1">
            <a:spLocks noChangeArrowheads="1"/>
          </p:cNvSpPr>
          <p:nvPr/>
        </p:nvSpPr>
        <p:spPr bwMode="auto">
          <a:xfrm>
            <a:off x="1847527" y="4750352"/>
            <a:ext cx="8208963" cy="1446213"/>
          </a:xfrm>
          <a:prstGeom prst="rect">
            <a:avLst/>
          </a:prstGeom>
          <a:noFill/>
          <a:ln w="9525">
            <a:solidFill>
              <a:schemeClr val="bg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defRPr kumimoji="1">
                <a:solidFill>
                  <a:schemeClr val="tx1"/>
                </a:solidFill>
                <a:latin typeface="Tahoma" pitchFamily="34" charset="0"/>
                <a:ea typeface="ＭＳ Ｐゴシック" pitchFamily="50" charset="-128"/>
              </a:defRPr>
            </a:lvl1pPr>
            <a:lvl2pPr marL="742950" indent="-285750">
              <a:defRPr kumimoji="1">
                <a:solidFill>
                  <a:schemeClr val="tx1"/>
                </a:solidFill>
                <a:latin typeface="Tahoma" pitchFamily="34" charset="0"/>
                <a:ea typeface="ＭＳ Ｐゴシック" pitchFamily="50" charset="-128"/>
              </a:defRPr>
            </a:lvl2pPr>
            <a:lvl3pPr marL="1143000" indent="-228600">
              <a:defRPr kumimoji="1">
                <a:solidFill>
                  <a:schemeClr val="tx1"/>
                </a:solidFill>
                <a:latin typeface="Tahoma" pitchFamily="34" charset="0"/>
                <a:ea typeface="ＭＳ Ｐゴシック" pitchFamily="50" charset="-128"/>
              </a:defRPr>
            </a:lvl3pPr>
            <a:lvl4pPr marL="1600200" indent="-228600">
              <a:defRPr kumimoji="1">
                <a:solidFill>
                  <a:schemeClr val="tx1"/>
                </a:solidFill>
                <a:latin typeface="Tahoma" pitchFamily="34" charset="0"/>
                <a:ea typeface="ＭＳ Ｐゴシック" pitchFamily="50" charset="-128"/>
              </a:defRPr>
            </a:lvl4pPr>
            <a:lvl5pPr marL="2057400" indent="-228600">
              <a:defRPr kumimoji="1">
                <a:solidFill>
                  <a:schemeClr val="tx1"/>
                </a:solidFill>
                <a:latin typeface="Tahoma" pitchFamily="34"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Tahoma" pitchFamily="34"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Tahoma" pitchFamily="34"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Tahoma" pitchFamily="34"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Tahoma" pitchFamily="34" charset="0"/>
                <a:ea typeface="ＭＳ Ｐゴシック" pitchFamily="50" charset="-128"/>
              </a:defRPr>
            </a:lvl9pPr>
          </a:lstStyle>
          <a:p>
            <a:pPr eaLnBrk="1" hangingPunct="1">
              <a:spcBef>
                <a:spcPct val="50000"/>
              </a:spcBef>
            </a:pPr>
            <a:r>
              <a:rPr lang="ja-JP" altLang="en-US" sz="1600" dirty="0"/>
              <a:t>●</a:t>
            </a:r>
            <a:r>
              <a:rPr lang="ja-JP" altLang="en-US" sz="1600" b="1" dirty="0"/>
              <a:t>観察者の人</a:t>
            </a:r>
            <a:r>
              <a:rPr lang="ja-JP" altLang="en-US" sz="1600" dirty="0"/>
              <a:t> </a:t>
            </a:r>
            <a:r>
              <a:rPr lang="en-US" altLang="ja-JP" sz="1600" dirty="0"/>
              <a:t>= </a:t>
            </a:r>
            <a:r>
              <a:rPr lang="ja-JP" altLang="en-US" sz="1600" b="1" dirty="0"/>
              <a:t>あなたは、観察＆フィードバックの役割で、本来はこの場に居合わ　</a:t>
            </a:r>
          </a:p>
          <a:p>
            <a:pPr eaLnBrk="1" hangingPunct="1">
              <a:spcBef>
                <a:spcPct val="50000"/>
              </a:spcBef>
            </a:pPr>
            <a:r>
              <a:rPr lang="ja-JP" altLang="en-US" sz="1600" b="1" dirty="0"/>
              <a:t>　　　　　　　　せないのですから、会話に加わることは出来ません。</a:t>
            </a:r>
          </a:p>
          <a:p>
            <a:pPr eaLnBrk="1" hangingPunct="1">
              <a:spcBef>
                <a:spcPct val="50000"/>
              </a:spcBef>
            </a:pPr>
            <a:r>
              <a:rPr lang="ja-JP" altLang="en-US" sz="1600" b="1" dirty="0"/>
              <a:t>　　　　　　　　上司役が「傾聴のテクニック」を使って面談を進めているかどうか、　　　　</a:t>
            </a:r>
          </a:p>
          <a:p>
            <a:pPr eaLnBrk="1" hangingPunct="1">
              <a:spcBef>
                <a:spcPct val="50000"/>
              </a:spcBef>
            </a:pPr>
            <a:r>
              <a:rPr lang="ja-JP" altLang="en-US" sz="1600" b="1" dirty="0"/>
              <a:t>　　　　　　　　二人の会話・様子をしっかりチェックしましょう。</a:t>
            </a:r>
          </a:p>
        </p:txBody>
      </p:sp>
      <p:sp>
        <p:nvSpPr>
          <p:cNvPr id="94214" name="スライド番号プレースホルダ 2"/>
          <p:cNvSpPr txBox="1">
            <a:spLocks noGrp="1" noChangeArrowheads="1"/>
          </p:cNvSpPr>
          <p:nvPr/>
        </p:nvSpPr>
        <p:spPr bwMode="auto">
          <a:xfrm>
            <a:off x="8585200" y="6324600"/>
            <a:ext cx="1905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kumimoji="1">
                <a:solidFill>
                  <a:schemeClr val="tx1"/>
                </a:solidFill>
                <a:latin typeface="Tahoma" pitchFamily="34" charset="0"/>
                <a:ea typeface="ＭＳ Ｐゴシック" pitchFamily="50" charset="-128"/>
              </a:defRPr>
            </a:lvl1pPr>
            <a:lvl2pPr marL="742950" indent="-285750">
              <a:defRPr kumimoji="1">
                <a:solidFill>
                  <a:schemeClr val="tx1"/>
                </a:solidFill>
                <a:latin typeface="Tahoma" pitchFamily="34" charset="0"/>
                <a:ea typeface="ＭＳ Ｐゴシック" pitchFamily="50" charset="-128"/>
              </a:defRPr>
            </a:lvl2pPr>
            <a:lvl3pPr marL="1143000" indent="-228600">
              <a:defRPr kumimoji="1">
                <a:solidFill>
                  <a:schemeClr val="tx1"/>
                </a:solidFill>
                <a:latin typeface="Tahoma" pitchFamily="34" charset="0"/>
                <a:ea typeface="ＭＳ Ｐゴシック" pitchFamily="50" charset="-128"/>
              </a:defRPr>
            </a:lvl3pPr>
            <a:lvl4pPr marL="1600200" indent="-228600">
              <a:defRPr kumimoji="1">
                <a:solidFill>
                  <a:schemeClr val="tx1"/>
                </a:solidFill>
                <a:latin typeface="Tahoma" pitchFamily="34" charset="0"/>
                <a:ea typeface="ＭＳ Ｐゴシック" pitchFamily="50" charset="-128"/>
              </a:defRPr>
            </a:lvl4pPr>
            <a:lvl5pPr marL="2057400" indent="-228600">
              <a:defRPr kumimoji="1">
                <a:solidFill>
                  <a:schemeClr val="tx1"/>
                </a:solidFill>
                <a:latin typeface="Tahoma" pitchFamily="34"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Tahoma" pitchFamily="34"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Tahoma" pitchFamily="34"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Tahoma" pitchFamily="34"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Tahoma" pitchFamily="34" charset="0"/>
                <a:ea typeface="ＭＳ Ｐゴシック" pitchFamily="50" charset="-128"/>
              </a:defRPr>
            </a:lvl9pPr>
          </a:lstStyle>
          <a:p>
            <a:pPr algn="r" eaLnBrk="1" hangingPunct="1"/>
            <a:fld id="{7C63769A-49C1-4C51-972A-FA731652F146}" type="slidenum">
              <a:rPr lang="ja-JP" altLang="en-US" sz="1400">
                <a:solidFill>
                  <a:schemeClr val="bg1"/>
                </a:solidFill>
              </a:rPr>
              <a:pPr algn="r" eaLnBrk="1" hangingPunct="1"/>
              <a:t>36</a:t>
            </a:fld>
            <a:endParaRPr lang="en-US" altLang="ja-JP" sz="1400">
              <a:solidFill>
                <a:schemeClr val="bg1"/>
              </a:solidFill>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7" name="テキスト ボックス 3"/>
          <p:cNvSpPr txBox="1">
            <a:spLocks noChangeArrowheads="1"/>
          </p:cNvSpPr>
          <p:nvPr/>
        </p:nvSpPr>
        <p:spPr bwMode="auto">
          <a:xfrm>
            <a:off x="3341853" y="91065"/>
            <a:ext cx="6340197" cy="584775"/>
          </a:xfrm>
          <a:prstGeom prst="rect">
            <a:avLst/>
          </a:prstGeom>
          <a:noFill/>
          <a:ln w="9525">
            <a:noFill/>
            <a:miter lim="800000"/>
            <a:headEnd/>
            <a:tailEnd/>
          </a:ln>
        </p:spPr>
        <p:txBody>
          <a:bodyPr wrap="none">
            <a:spAutoFit/>
          </a:bodyPr>
          <a:lstStyle/>
          <a:p>
            <a:pPr>
              <a:defRPr/>
            </a:pPr>
            <a:r>
              <a:rPr lang="ja-JP" altLang="en-US" sz="3200" b="1" dirty="0">
                <a:latin typeface="メイリオ" panose="020B0604030504040204" pitchFamily="50" charset="-128"/>
                <a:ea typeface="メイリオ" panose="020B0604030504040204" pitchFamily="50" charset="-128"/>
              </a:rPr>
              <a:t>上司役へのフィードバックシート</a:t>
            </a:r>
            <a:endParaRPr lang="en-US" altLang="ja-JP" sz="3200" b="1" dirty="0">
              <a:latin typeface="メイリオ" panose="020B0604030504040204" pitchFamily="50" charset="-128"/>
              <a:ea typeface="メイリオ" panose="020B0604030504040204" pitchFamily="50" charset="-128"/>
            </a:endParaRPr>
          </a:p>
        </p:txBody>
      </p:sp>
      <p:sp>
        <p:nvSpPr>
          <p:cNvPr id="5" name="テキスト ボックス 4"/>
          <p:cNvSpPr txBox="1"/>
          <p:nvPr/>
        </p:nvSpPr>
        <p:spPr>
          <a:xfrm>
            <a:off x="1847528" y="967654"/>
            <a:ext cx="2590774" cy="369332"/>
          </a:xfrm>
          <a:prstGeom prst="rect">
            <a:avLst/>
          </a:prstGeom>
          <a:noFill/>
        </p:spPr>
        <p:txBody>
          <a:bodyPr wrap="none" rtlCol="0">
            <a:spAutoFit/>
          </a:bodyPr>
          <a:lstStyle/>
          <a:p>
            <a:r>
              <a:rPr lang="ja-JP" altLang="en-US" b="1" dirty="0"/>
              <a:t>（　　　　　　　　　　）さんへ</a:t>
            </a:r>
            <a:endParaRPr kumimoji="1" lang="ja-JP" altLang="en-US" b="1" dirty="0"/>
          </a:p>
        </p:txBody>
      </p:sp>
      <p:sp>
        <p:nvSpPr>
          <p:cNvPr id="4" name="スライド番号プレースホルダー 3"/>
          <p:cNvSpPr>
            <a:spLocks noGrp="1"/>
          </p:cNvSpPr>
          <p:nvPr>
            <p:ph type="sldNum" sz="quarter" idx="12"/>
          </p:nvPr>
        </p:nvSpPr>
        <p:spPr/>
        <p:txBody>
          <a:bodyPr/>
          <a:lstStyle/>
          <a:p>
            <a:pPr>
              <a:defRPr/>
            </a:pPr>
            <a:fld id="{92C44189-61D3-4A1C-9B77-13B64AE97E11}" type="slidenum">
              <a:rPr lang="en-US" altLang="ja-JP" sz="2000" smtClean="0"/>
              <a:pPr>
                <a:defRPr/>
              </a:pPr>
              <a:t>37</a:t>
            </a:fld>
            <a:endParaRPr lang="en-US" altLang="ja-JP" sz="2000" dirty="0"/>
          </a:p>
        </p:txBody>
      </p:sp>
      <p:graphicFrame>
        <p:nvGraphicFramePr>
          <p:cNvPr id="7" name="表 6"/>
          <p:cNvGraphicFramePr>
            <a:graphicFrameLocks noGrp="1"/>
          </p:cNvGraphicFramePr>
          <p:nvPr>
            <p:extLst>
              <p:ext uri="{D42A27DB-BD31-4B8C-83A1-F6EECF244321}">
                <p14:modId xmlns:p14="http://schemas.microsoft.com/office/powerpoint/2010/main" val="2182737958"/>
              </p:ext>
            </p:extLst>
          </p:nvPr>
        </p:nvGraphicFramePr>
        <p:xfrm>
          <a:off x="2139421" y="1607134"/>
          <a:ext cx="8392651" cy="4680519"/>
        </p:xfrm>
        <a:graphic>
          <a:graphicData uri="http://schemas.openxmlformats.org/drawingml/2006/table">
            <a:tbl>
              <a:tblPr>
                <a:tableStyleId>{5C22544A-7EE6-4342-B048-85BDC9FD1C3A}</a:tableStyleId>
              </a:tblPr>
              <a:tblGrid>
                <a:gridCol w="4504219">
                  <a:extLst>
                    <a:ext uri="{9D8B030D-6E8A-4147-A177-3AD203B41FA5}">
                      <a16:colId xmlns:a16="http://schemas.microsoft.com/office/drawing/2014/main" val="20000"/>
                    </a:ext>
                  </a:extLst>
                </a:gridCol>
                <a:gridCol w="3888432">
                  <a:extLst>
                    <a:ext uri="{9D8B030D-6E8A-4147-A177-3AD203B41FA5}">
                      <a16:colId xmlns:a16="http://schemas.microsoft.com/office/drawing/2014/main" val="20001"/>
                    </a:ext>
                  </a:extLst>
                </a:gridCol>
              </a:tblGrid>
              <a:tr h="630273">
                <a:tc>
                  <a:txBody>
                    <a:bodyPr/>
                    <a:lstStyle/>
                    <a:p>
                      <a:pPr algn="l" fontAlgn="ctr"/>
                      <a:r>
                        <a:rPr lang="ja-JP" altLang="en-US" sz="1800" b="1" u="none" strike="noStrike" dirty="0">
                          <a:effectLst/>
                          <a:latin typeface="+mj-ea"/>
                          <a:ea typeface="+mj-ea"/>
                        </a:rPr>
                        <a:t> 話をよく聞いてましたか？</a:t>
                      </a:r>
                      <a:endParaRPr lang="ja-JP" altLang="en-US" sz="1800" b="1" i="0" u="none" strike="noStrike" dirty="0">
                        <a:solidFill>
                          <a:srgbClr val="000000"/>
                        </a:solidFill>
                        <a:effectLst/>
                        <a:latin typeface="+mj-ea"/>
                        <a:ea typeface="+mj-ea"/>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ctr"/>
                      <a:r>
                        <a:rPr lang="ja-JP" altLang="en-US" sz="1100" u="none" strike="noStrike" dirty="0">
                          <a:effectLst/>
                        </a:rPr>
                        <a:t>　</a:t>
                      </a:r>
                      <a:r>
                        <a:rPr lang="ja-JP" altLang="en-US" sz="1800" b="1" u="none" strike="noStrike" dirty="0">
                          <a:effectLst/>
                          <a:latin typeface="+mj-ea"/>
                          <a:ea typeface="+mj-ea"/>
                        </a:rPr>
                        <a:t>はい　　　　まあまあ　　　　いいえ</a:t>
                      </a:r>
                      <a:endParaRPr lang="ja-JP" altLang="en-US" sz="1800" b="1" i="0" u="none" strike="noStrike" dirty="0">
                        <a:solidFill>
                          <a:srgbClr val="000000"/>
                        </a:solidFill>
                        <a:effectLst/>
                        <a:latin typeface="+mj-ea"/>
                        <a:ea typeface="+mj-ea"/>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0"/>
                  </a:ext>
                </a:extLst>
              </a:tr>
              <a:tr h="733875">
                <a:tc>
                  <a:txBody>
                    <a:bodyPr/>
                    <a:lstStyle/>
                    <a:p>
                      <a:pPr algn="l" fontAlgn="ctr"/>
                      <a:r>
                        <a:rPr lang="ja-JP" altLang="en-US" sz="1600" b="1" u="none" strike="noStrike" dirty="0">
                          <a:effectLst/>
                          <a:latin typeface="+mj-ea"/>
                          <a:ea typeface="+mj-ea"/>
                        </a:rPr>
                        <a:t> 相談者は気持ちよく話すことができていましたか？</a:t>
                      </a:r>
                      <a:endParaRPr lang="ja-JP" altLang="en-US" sz="1600" b="1" i="0" u="none" strike="noStrike" dirty="0">
                        <a:solidFill>
                          <a:srgbClr val="000000"/>
                        </a:solidFill>
                        <a:effectLst/>
                        <a:latin typeface="+mj-ea"/>
                        <a:ea typeface="+mj-ea"/>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indent="0" algn="l" defTabSz="914400" rtl="0" eaLnBrk="1" fontAlgn="ctr" latinLnBrk="0" hangingPunct="1">
                        <a:lnSpc>
                          <a:spcPct val="100000"/>
                        </a:lnSpc>
                        <a:spcBef>
                          <a:spcPts val="0"/>
                        </a:spcBef>
                        <a:spcAft>
                          <a:spcPts val="0"/>
                        </a:spcAft>
                        <a:buClrTx/>
                        <a:buSzTx/>
                        <a:buFontTx/>
                        <a:buNone/>
                        <a:tabLst/>
                        <a:defRPr/>
                      </a:pPr>
                      <a:r>
                        <a:rPr lang="ja-JP" altLang="en-US" sz="1100" u="none" strike="noStrike" dirty="0">
                          <a:effectLst/>
                        </a:rPr>
                        <a:t>　</a:t>
                      </a:r>
                      <a:endParaRPr lang="en-US" altLang="ja-JP" sz="1100" u="none" strike="noStrike" dirty="0">
                        <a:effectLst/>
                      </a:endParaRPr>
                    </a:p>
                    <a:p>
                      <a:pPr marL="0" marR="0" indent="0" algn="l" defTabSz="914400" rtl="0" eaLnBrk="1" fontAlgn="ctr" latinLnBrk="0" hangingPunct="1">
                        <a:lnSpc>
                          <a:spcPct val="100000"/>
                        </a:lnSpc>
                        <a:spcBef>
                          <a:spcPts val="0"/>
                        </a:spcBef>
                        <a:spcAft>
                          <a:spcPts val="0"/>
                        </a:spcAft>
                        <a:buClrTx/>
                        <a:buSzTx/>
                        <a:buFontTx/>
                        <a:buNone/>
                        <a:tabLst/>
                        <a:defRPr/>
                      </a:pPr>
                      <a:r>
                        <a:rPr kumimoji="1" lang="ja-JP" altLang="en-US" sz="1800" b="1" u="none" strike="noStrike" kern="1200" baseline="0" dirty="0">
                          <a:solidFill>
                            <a:schemeClr val="dk1"/>
                          </a:solidFill>
                          <a:effectLst/>
                          <a:latin typeface="+mj-ea"/>
                          <a:ea typeface="+mj-ea"/>
                          <a:cs typeface="+mn-cs"/>
                        </a:rPr>
                        <a:t> </a:t>
                      </a:r>
                      <a:r>
                        <a:rPr kumimoji="1" lang="ja-JP" altLang="en-US" sz="1800" b="1" u="none" strike="noStrike" kern="1200" dirty="0">
                          <a:solidFill>
                            <a:schemeClr val="dk1"/>
                          </a:solidFill>
                          <a:effectLst/>
                          <a:latin typeface="+mj-ea"/>
                          <a:ea typeface="+mj-ea"/>
                          <a:cs typeface="+mn-cs"/>
                        </a:rPr>
                        <a:t>はい　　　　まあまあ　　　　いいえ</a:t>
                      </a:r>
                      <a:endParaRPr kumimoji="1" lang="ja-JP" altLang="en-US" sz="1800" b="1" i="0" u="none" strike="noStrike" kern="1200" dirty="0">
                        <a:solidFill>
                          <a:srgbClr val="000000"/>
                        </a:solidFill>
                        <a:effectLst/>
                        <a:latin typeface="+mj-ea"/>
                        <a:ea typeface="+mj-ea"/>
                        <a:cs typeface="+mn-cs"/>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1"/>
                  </a:ext>
                </a:extLst>
              </a:tr>
              <a:tr h="1105457">
                <a:tc>
                  <a:txBody>
                    <a:bodyPr/>
                    <a:lstStyle/>
                    <a:p>
                      <a:pPr algn="l" fontAlgn="ctr"/>
                      <a:r>
                        <a:rPr lang="ja-JP" altLang="en-US" sz="1800" b="1" u="none" strike="noStrike" dirty="0">
                          <a:effectLst/>
                          <a:latin typeface="+mj-ea"/>
                          <a:ea typeface="+mj-ea"/>
                        </a:rPr>
                        <a:t> 良かったところはどこですか？</a:t>
                      </a:r>
                      <a:endParaRPr lang="ja-JP" altLang="en-US" sz="1800" b="1" i="0" u="none" strike="noStrike" dirty="0">
                        <a:solidFill>
                          <a:srgbClr val="000000"/>
                        </a:solidFill>
                        <a:effectLst/>
                        <a:latin typeface="+mj-ea"/>
                        <a:ea typeface="+mj-ea"/>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ctr"/>
                      <a:r>
                        <a:rPr lang="ja-JP" altLang="en-US" sz="1100" u="none" strike="noStrike" dirty="0">
                          <a:effectLst/>
                        </a:rPr>
                        <a:t>　</a:t>
                      </a:r>
                      <a:endParaRPr lang="en-US" altLang="ja-JP" sz="1100" u="none" strike="noStrike" dirty="0">
                        <a:effectLst/>
                      </a:endParaRPr>
                    </a:p>
                    <a:p>
                      <a:pPr algn="l" fontAlgn="ctr"/>
                      <a:endParaRPr lang="en-US" altLang="ja-JP" sz="1100" b="0" i="0" u="none" strike="noStrike" dirty="0">
                        <a:solidFill>
                          <a:srgbClr val="000000"/>
                        </a:solidFill>
                        <a:effectLst/>
                        <a:latin typeface="ＭＳ Ｐゴシック"/>
                      </a:endParaRPr>
                    </a:p>
                    <a:p>
                      <a:pPr algn="l" fontAlgn="ctr"/>
                      <a:endParaRPr lang="en-US" altLang="ja-JP" sz="1100" b="0" i="0" u="none" strike="noStrike" dirty="0">
                        <a:solidFill>
                          <a:srgbClr val="000000"/>
                        </a:solidFill>
                        <a:effectLst/>
                        <a:latin typeface="ＭＳ Ｐゴシック"/>
                      </a:endParaRPr>
                    </a:p>
                    <a:p>
                      <a:pPr algn="l" fontAlgn="ctr"/>
                      <a:endParaRPr lang="ja-JP" altLang="en-US" sz="1100" b="0" i="0" u="none" strike="noStrike" dirty="0">
                        <a:solidFill>
                          <a:srgbClr val="000000"/>
                        </a:solidFill>
                        <a:effectLst/>
                        <a:latin typeface="ＭＳ Ｐゴシック"/>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2"/>
                  </a:ext>
                </a:extLst>
              </a:tr>
              <a:tr h="1105457">
                <a:tc>
                  <a:txBody>
                    <a:bodyPr/>
                    <a:lstStyle/>
                    <a:p>
                      <a:pPr algn="l" fontAlgn="ctr"/>
                      <a:r>
                        <a:rPr lang="ja-JP" altLang="en-US" sz="1800" b="1" u="none" strike="noStrike" dirty="0">
                          <a:effectLst/>
                          <a:latin typeface="+mj-ea"/>
                          <a:ea typeface="+mj-ea"/>
                        </a:rPr>
                        <a:t> 改善点はどこですか？</a:t>
                      </a:r>
                      <a:endParaRPr lang="ja-JP" altLang="en-US" sz="1800" b="1" i="0" u="none" strike="noStrike" dirty="0">
                        <a:solidFill>
                          <a:srgbClr val="000000"/>
                        </a:solidFill>
                        <a:effectLst/>
                        <a:latin typeface="+mj-ea"/>
                        <a:ea typeface="+mj-ea"/>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ctr"/>
                      <a:r>
                        <a:rPr lang="ja-JP" altLang="en-US" sz="1100" u="none" strike="noStrike" dirty="0">
                          <a:effectLst/>
                        </a:rPr>
                        <a:t>　</a:t>
                      </a:r>
                      <a:endParaRPr lang="en-US" altLang="ja-JP" sz="1100" u="none" strike="noStrike" dirty="0">
                        <a:effectLst/>
                      </a:endParaRPr>
                    </a:p>
                    <a:p>
                      <a:pPr algn="l" fontAlgn="ctr"/>
                      <a:endParaRPr lang="en-US" altLang="ja-JP" sz="1100" b="0" i="0" u="none" strike="noStrike" dirty="0">
                        <a:solidFill>
                          <a:srgbClr val="000000"/>
                        </a:solidFill>
                        <a:effectLst/>
                        <a:latin typeface="ＭＳ Ｐゴシック"/>
                      </a:endParaRPr>
                    </a:p>
                    <a:p>
                      <a:pPr algn="l" fontAlgn="ctr"/>
                      <a:endParaRPr lang="en-US" altLang="ja-JP" sz="1100" b="0" i="0" u="none" strike="noStrike" dirty="0">
                        <a:solidFill>
                          <a:srgbClr val="000000"/>
                        </a:solidFill>
                        <a:effectLst/>
                        <a:latin typeface="ＭＳ Ｐゴシック"/>
                      </a:endParaRPr>
                    </a:p>
                    <a:p>
                      <a:pPr algn="l" fontAlgn="ctr"/>
                      <a:endParaRPr lang="ja-JP" altLang="en-US" sz="1100" b="0" i="0" u="none" strike="noStrike" dirty="0">
                        <a:solidFill>
                          <a:srgbClr val="000000"/>
                        </a:solidFill>
                        <a:effectLst/>
                        <a:latin typeface="ＭＳ Ｐゴシック"/>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3"/>
                  </a:ext>
                </a:extLst>
              </a:tr>
              <a:tr h="1105457">
                <a:tc>
                  <a:txBody>
                    <a:bodyPr/>
                    <a:lstStyle/>
                    <a:p>
                      <a:pPr algn="l" fontAlgn="ctr"/>
                      <a:r>
                        <a:rPr lang="ja-JP" altLang="en-US" sz="1800" b="1" u="none" strike="noStrike" dirty="0">
                          <a:effectLst/>
                          <a:latin typeface="+mj-ea"/>
                          <a:ea typeface="+mj-ea"/>
                        </a:rPr>
                        <a:t> 印象に残ったことばがあればお書きください。</a:t>
                      </a:r>
                      <a:endParaRPr lang="ja-JP" altLang="en-US" sz="1800" b="1" i="0" u="none" strike="noStrike" dirty="0">
                        <a:solidFill>
                          <a:srgbClr val="000000"/>
                        </a:solidFill>
                        <a:effectLst/>
                        <a:latin typeface="+mj-ea"/>
                        <a:ea typeface="+mj-ea"/>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ctr"/>
                      <a:r>
                        <a:rPr lang="ja-JP" altLang="en-US" sz="1100" u="none" strike="noStrike" dirty="0">
                          <a:effectLst/>
                        </a:rPr>
                        <a:t>　</a:t>
                      </a:r>
                      <a:endParaRPr lang="en-US" altLang="ja-JP" sz="1100" u="none" strike="noStrike" dirty="0">
                        <a:effectLst/>
                      </a:endParaRPr>
                    </a:p>
                    <a:p>
                      <a:pPr algn="l" fontAlgn="ctr"/>
                      <a:endParaRPr lang="en-US" altLang="ja-JP" sz="1100" b="0" i="0" u="none" strike="noStrike" dirty="0">
                        <a:solidFill>
                          <a:srgbClr val="000000"/>
                        </a:solidFill>
                        <a:effectLst/>
                        <a:latin typeface="ＭＳ Ｐゴシック"/>
                      </a:endParaRPr>
                    </a:p>
                    <a:p>
                      <a:pPr algn="l" fontAlgn="ctr"/>
                      <a:endParaRPr lang="en-US" altLang="ja-JP" sz="1100" b="0" i="0" u="none" strike="noStrike" dirty="0">
                        <a:solidFill>
                          <a:srgbClr val="000000"/>
                        </a:solidFill>
                        <a:effectLst/>
                        <a:latin typeface="ＭＳ Ｐゴシック"/>
                      </a:endParaRPr>
                    </a:p>
                    <a:p>
                      <a:pPr algn="l" fontAlgn="ctr"/>
                      <a:endParaRPr lang="ja-JP" altLang="en-US" sz="1100" b="0" i="0" u="none" strike="noStrike" dirty="0">
                        <a:solidFill>
                          <a:srgbClr val="000000"/>
                        </a:solidFill>
                        <a:effectLst/>
                        <a:latin typeface="ＭＳ Ｐゴシック"/>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298069178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タイトル 1"/>
          <p:cNvSpPr>
            <a:spLocks noGrp="1" noChangeArrowheads="1"/>
          </p:cNvSpPr>
          <p:nvPr/>
        </p:nvSpPr>
        <p:spPr bwMode="auto">
          <a:xfrm>
            <a:off x="1904224" y="-526256"/>
            <a:ext cx="8567738" cy="11430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kumimoji="1">
                <a:solidFill>
                  <a:schemeClr val="tx1"/>
                </a:solidFill>
                <a:latin typeface="Tahoma" pitchFamily="34" charset="0"/>
                <a:ea typeface="ＭＳ Ｐゴシック" pitchFamily="50" charset="-128"/>
              </a:defRPr>
            </a:lvl1pPr>
            <a:lvl2pPr marL="742950" indent="-285750">
              <a:defRPr kumimoji="1">
                <a:solidFill>
                  <a:schemeClr val="tx1"/>
                </a:solidFill>
                <a:latin typeface="Tahoma" pitchFamily="34" charset="0"/>
                <a:ea typeface="ＭＳ Ｐゴシック" pitchFamily="50" charset="-128"/>
              </a:defRPr>
            </a:lvl2pPr>
            <a:lvl3pPr marL="1143000" indent="-228600">
              <a:defRPr kumimoji="1">
                <a:solidFill>
                  <a:schemeClr val="tx1"/>
                </a:solidFill>
                <a:latin typeface="Tahoma" pitchFamily="34" charset="0"/>
                <a:ea typeface="ＭＳ Ｐゴシック" pitchFamily="50" charset="-128"/>
              </a:defRPr>
            </a:lvl3pPr>
            <a:lvl4pPr marL="1600200" indent="-228600">
              <a:defRPr kumimoji="1">
                <a:solidFill>
                  <a:schemeClr val="tx1"/>
                </a:solidFill>
                <a:latin typeface="Tahoma" pitchFamily="34" charset="0"/>
                <a:ea typeface="ＭＳ Ｐゴシック" pitchFamily="50" charset="-128"/>
              </a:defRPr>
            </a:lvl4pPr>
            <a:lvl5pPr marL="2057400" indent="-228600">
              <a:defRPr kumimoji="1">
                <a:solidFill>
                  <a:schemeClr val="tx1"/>
                </a:solidFill>
                <a:latin typeface="Tahoma" pitchFamily="34"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Tahoma" pitchFamily="34"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Tahoma" pitchFamily="34"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Tahoma" pitchFamily="34"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Tahoma" pitchFamily="34" charset="0"/>
                <a:ea typeface="ＭＳ Ｐゴシック" pitchFamily="50" charset="-128"/>
              </a:defRPr>
            </a:lvl9pPr>
          </a:lstStyle>
          <a:p>
            <a:pPr algn="ctr"/>
            <a:br>
              <a:rPr lang="en-US" altLang="ja-JP" sz="4400" dirty="0">
                <a:solidFill>
                  <a:schemeClr val="tx2"/>
                </a:solidFill>
              </a:rPr>
            </a:br>
            <a:r>
              <a:rPr lang="en-US" altLang="ja-JP" sz="3600" b="1" dirty="0">
                <a:latin typeface="メイリオ" panose="020B0604030504040204" pitchFamily="50" charset="-128"/>
                <a:ea typeface="メイリオ" panose="020B0604030504040204" pitchFamily="50" charset="-128"/>
              </a:rPr>
              <a:t>「</a:t>
            </a:r>
            <a:r>
              <a:rPr lang="ja-JP" altLang="en-US" sz="3600" b="1" dirty="0">
                <a:latin typeface="メイリオ" panose="020B0604030504040204" pitchFamily="50" charset="-128"/>
                <a:ea typeface="メイリオ" panose="020B0604030504040204" pitchFamily="50" charset="-128"/>
              </a:rPr>
              <a:t>話そう」と思わせる聞き方</a:t>
            </a:r>
          </a:p>
        </p:txBody>
      </p:sp>
      <p:sp>
        <p:nvSpPr>
          <p:cNvPr id="90115" name="Text Box 7"/>
          <p:cNvSpPr txBox="1">
            <a:spLocks noChangeArrowheads="1"/>
          </p:cNvSpPr>
          <p:nvPr/>
        </p:nvSpPr>
        <p:spPr bwMode="auto">
          <a:xfrm>
            <a:off x="2447561" y="952150"/>
            <a:ext cx="740908" cy="5509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kumimoji="1">
                <a:solidFill>
                  <a:schemeClr val="tx1"/>
                </a:solidFill>
                <a:latin typeface="Tahoma" pitchFamily="34" charset="0"/>
                <a:ea typeface="ＭＳ Ｐゴシック" pitchFamily="50" charset="-128"/>
              </a:defRPr>
            </a:lvl1pPr>
            <a:lvl2pPr marL="742950" indent="-285750">
              <a:defRPr kumimoji="1">
                <a:solidFill>
                  <a:schemeClr val="tx1"/>
                </a:solidFill>
                <a:latin typeface="Tahoma" pitchFamily="34" charset="0"/>
                <a:ea typeface="ＭＳ Ｐゴシック" pitchFamily="50" charset="-128"/>
              </a:defRPr>
            </a:lvl2pPr>
            <a:lvl3pPr marL="1143000" indent="-228600">
              <a:defRPr kumimoji="1">
                <a:solidFill>
                  <a:schemeClr val="tx1"/>
                </a:solidFill>
                <a:latin typeface="Tahoma" pitchFamily="34" charset="0"/>
                <a:ea typeface="ＭＳ Ｐゴシック" pitchFamily="50" charset="-128"/>
              </a:defRPr>
            </a:lvl3pPr>
            <a:lvl4pPr marL="1600200" indent="-228600">
              <a:defRPr kumimoji="1">
                <a:solidFill>
                  <a:schemeClr val="tx1"/>
                </a:solidFill>
                <a:latin typeface="Tahoma" pitchFamily="34" charset="0"/>
                <a:ea typeface="ＭＳ Ｐゴシック" pitchFamily="50" charset="-128"/>
              </a:defRPr>
            </a:lvl4pPr>
            <a:lvl5pPr marL="2057400" indent="-228600">
              <a:defRPr kumimoji="1">
                <a:solidFill>
                  <a:schemeClr val="tx1"/>
                </a:solidFill>
                <a:latin typeface="Tahoma" pitchFamily="34"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Tahoma" pitchFamily="34"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Tahoma" pitchFamily="34"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Tahoma" pitchFamily="34"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Tahoma" pitchFamily="34" charset="0"/>
                <a:ea typeface="ＭＳ Ｐゴシック" pitchFamily="50" charset="-128"/>
              </a:defRPr>
            </a:lvl9pPr>
          </a:lstStyle>
          <a:p>
            <a:r>
              <a:rPr lang="ja-JP" altLang="en-US" sz="4400" b="1" dirty="0"/>
              <a:t>よ</a:t>
            </a:r>
          </a:p>
          <a:p>
            <a:r>
              <a:rPr lang="ja-JP" altLang="en-US" sz="4400" b="1" dirty="0"/>
              <a:t>う</a:t>
            </a:r>
          </a:p>
          <a:p>
            <a:r>
              <a:rPr lang="ja-JP" altLang="en-US" sz="4400" b="1" dirty="0"/>
              <a:t>き</a:t>
            </a:r>
          </a:p>
          <a:p>
            <a:r>
              <a:rPr lang="ja-JP" altLang="en-US" sz="4400" b="1" dirty="0"/>
              <a:t>い</a:t>
            </a:r>
          </a:p>
          <a:p>
            <a:r>
              <a:rPr lang="ja-JP" altLang="en-US" sz="4400" b="1" dirty="0"/>
              <a:t>た</a:t>
            </a:r>
          </a:p>
          <a:p>
            <a:r>
              <a:rPr lang="ja-JP" altLang="en-US" sz="4400" b="1" dirty="0"/>
              <a:t>げ</a:t>
            </a:r>
          </a:p>
          <a:p>
            <a:r>
              <a:rPr lang="ja-JP" altLang="en-US" sz="4400" b="1" dirty="0"/>
              <a:t>て</a:t>
            </a:r>
          </a:p>
          <a:p>
            <a:r>
              <a:rPr lang="ja-JP" altLang="en-US" sz="4400" b="1" dirty="0"/>
              <a:t>な</a:t>
            </a:r>
          </a:p>
        </p:txBody>
      </p:sp>
      <p:sp>
        <p:nvSpPr>
          <p:cNvPr id="35849" name="Text Box 9"/>
          <p:cNvSpPr txBox="1">
            <a:spLocks noChangeArrowheads="1"/>
          </p:cNvSpPr>
          <p:nvPr/>
        </p:nvSpPr>
        <p:spPr bwMode="auto">
          <a:xfrm>
            <a:off x="4655840" y="1020728"/>
            <a:ext cx="3833101"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kumimoji="1">
                <a:solidFill>
                  <a:schemeClr val="tx1"/>
                </a:solidFill>
                <a:latin typeface="Tahoma" pitchFamily="34" charset="0"/>
                <a:ea typeface="ＭＳ Ｐゴシック" pitchFamily="50" charset="-128"/>
              </a:defRPr>
            </a:lvl1pPr>
            <a:lvl2pPr marL="742950" indent="-285750">
              <a:defRPr kumimoji="1">
                <a:solidFill>
                  <a:schemeClr val="tx1"/>
                </a:solidFill>
                <a:latin typeface="Tahoma" pitchFamily="34" charset="0"/>
                <a:ea typeface="ＭＳ Ｐゴシック" pitchFamily="50" charset="-128"/>
              </a:defRPr>
            </a:lvl2pPr>
            <a:lvl3pPr marL="1143000" indent="-228600">
              <a:defRPr kumimoji="1">
                <a:solidFill>
                  <a:schemeClr val="tx1"/>
                </a:solidFill>
                <a:latin typeface="Tahoma" pitchFamily="34" charset="0"/>
                <a:ea typeface="ＭＳ Ｐゴシック" pitchFamily="50" charset="-128"/>
              </a:defRPr>
            </a:lvl3pPr>
            <a:lvl4pPr marL="1600200" indent="-228600">
              <a:defRPr kumimoji="1">
                <a:solidFill>
                  <a:schemeClr val="tx1"/>
                </a:solidFill>
                <a:latin typeface="Tahoma" pitchFamily="34" charset="0"/>
                <a:ea typeface="ＭＳ Ｐゴシック" pitchFamily="50" charset="-128"/>
              </a:defRPr>
            </a:lvl4pPr>
            <a:lvl5pPr marL="2057400" indent="-228600">
              <a:defRPr kumimoji="1">
                <a:solidFill>
                  <a:schemeClr val="tx1"/>
                </a:solidFill>
                <a:latin typeface="Tahoma" pitchFamily="34"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Tahoma" pitchFamily="34"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Tahoma" pitchFamily="34"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Tahoma" pitchFamily="34"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Tahoma" pitchFamily="34" charset="0"/>
                <a:ea typeface="ＭＳ Ｐゴシック" pitchFamily="50" charset="-128"/>
              </a:defRPr>
            </a:lvl9pPr>
          </a:lstStyle>
          <a:p>
            <a:r>
              <a:rPr lang="ja-JP" altLang="en-US" sz="3600" b="1" dirty="0"/>
              <a:t>要約してくりかえす</a:t>
            </a:r>
          </a:p>
        </p:txBody>
      </p:sp>
      <p:sp>
        <p:nvSpPr>
          <p:cNvPr id="35850" name="Text Box 10"/>
          <p:cNvSpPr txBox="1">
            <a:spLocks noChangeArrowheads="1"/>
          </p:cNvSpPr>
          <p:nvPr/>
        </p:nvSpPr>
        <p:spPr bwMode="auto">
          <a:xfrm>
            <a:off x="4655840" y="1687464"/>
            <a:ext cx="3793026"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kumimoji="1">
                <a:solidFill>
                  <a:schemeClr val="tx1"/>
                </a:solidFill>
                <a:latin typeface="Tahoma" pitchFamily="34" charset="0"/>
                <a:ea typeface="ＭＳ Ｐゴシック" pitchFamily="50" charset="-128"/>
              </a:defRPr>
            </a:lvl1pPr>
            <a:lvl2pPr marL="742950" indent="-285750">
              <a:defRPr kumimoji="1">
                <a:solidFill>
                  <a:schemeClr val="tx1"/>
                </a:solidFill>
                <a:latin typeface="Tahoma" pitchFamily="34" charset="0"/>
                <a:ea typeface="ＭＳ Ｐゴシック" pitchFamily="50" charset="-128"/>
              </a:defRPr>
            </a:lvl2pPr>
            <a:lvl3pPr marL="1143000" indent="-228600">
              <a:defRPr kumimoji="1">
                <a:solidFill>
                  <a:schemeClr val="tx1"/>
                </a:solidFill>
                <a:latin typeface="Tahoma" pitchFamily="34" charset="0"/>
                <a:ea typeface="ＭＳ Ｐゴシック" pitchFamily="50" charset="-128"/>
              </a:defRPr>
            </a:lvl3pPr>
            <a:lvl4pPr marL="1600200" indent="-228600">
              <a:defRPr kumimoji="1">
                <a:solidFill>
                  <a:schemeClr val="tx1"/>
                </a:solidFill>
                <a:latin typeface="Tahoma" pitchFamily="34" charset="0"/>
                <a:ea typeface="ＭＳ Ｐゴシック" pitchFamily="50" charset="-128"/>
              </a:defRPr>
            </a:lvl4pPr>
            <a:lvl5pPr marL="2057400" indent="-228600">
              <a:defRPr kumimoji="1">
                <a:solidFill>
                  <a:schemeClr val="tx1"/>
                </a:solidFill>
                <a:latin typeface="Tahoma" pitchFamily="34"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Tahoma" pitchFamily="34"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Tahoma" pitchFamily="34"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Tahoma" pitchFamily="34"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Tahoma" pitchFamily="34" charset="0"/>
                <a:ea typeface="ＭＳ Ｐゴシック" pitchFamily="50" charset="-128"/>
              </a:defRPr>
            </a:lvl9pPr>
          </a:lstStyle>
          <a:p>
            <a:r>
              <a:rPr lang="ja-JP" altLang="en-US" sz="3600" b="1" dirty="0"/>
              <a:t>うなづき、あいづち</a:t>
            </a:r>
          </a:p>
        </p:txBody>
      </p:sp>
      <p:sp>
        <p:nvSpPr>
          <p:cNvPr id="35851" name="Text Box 11"/>
          <p:cNvSpPr txBox="1">
            <a:spLocks noChangeArrowheads="1"/>
          </p:cNvSpPr>
          <p:nvPr/>
        </p:nvSpPr>
        <p:spPr bwMode="auto">
          <a:xfrm>
            <a:off x="4655840" y="2409542"/>
            <a:ext cx="4774064"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kumimoji="1">
                <a:solidFill>
                  <a:schemeClr val="tx1"/>
                </a:solidFill>
                <a:latin typeface="Tahoma" pitchFamily="34" charset="0"/>
                <a:ea typeface="ＭＳ Ｐゴシック" pitchFamily="50" charset="-128"/>
              </a:defRPr>
            </a:lvl1pPr>
            <a:lvl2pPr marL="742950" indent="-285750">
              <a:defRPr kumimoji="1">
                <a:solidFill>
                  <a:schemeClr val="tx1"/>
                </a:solidFill>
                <a:latin typeface="Tahoma" pitchFamily="34" charset="0"/>
                <a:ea typeface="ＭＳ Ｐゴシック" pitchFamily="50" charset="-128"/>
              </a:defRPr>
            </a:lvl2pPr>
            <a:lvl3pPr marL="1143000" indent="-228600">
              <a:defRPr kumimoji="1">
                <a:solidFill>
                  <a:schemeClr val="tx1"/>
                </a:solidFill>
                <a:latin typeface="Tahoma" pitchFamily="34" charset="0"/>
                <a:ea typeface="ＭＳ Ｐゴシック" pitchFamily="50" charset="-128"/>
              </a:defRPr>
            </a:lvl3pPr>
            <a:lvl4pPr marL="1600200" indent="-228600">
              <a:defRPr kumimoji="1">
                <a:solidFill>
                  <a:schemeClr val="tx1"/>
                </a:solidFill>
                <a:latin typeface="Tahoma" pitchFamily="34" charset="0"/>
                <a:ea typeface="ＭＳ Ｐゴシック" pitchFamily="50" charset="-128"/>
              </a:defRPr>
            </a:lvl4pPr>
            <a:lvl5pPr marL="2057400" indent="-228600">
              <a:defRPr kumimoji="1">
                <a:solidFill>
                  <a:schemeClr val="tx1"/>
                </a:solidFill>
                <a:latin typeface="Tahoma" pitchFamily="34"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Tahoma" pitchFamily="34"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Tahoma" pitchFamily="34"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Tahoma" pitchFamily="34"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Tahoma" pitchFamily="34" charset="0"/>
                <a:ea typeface="ＭＳ Ｐゴシック" pitchFamily="50" charset="-128"/>
              </a:defRPr>
            </a:lvl9pPr>
          </a:lstStyle>
          <a:p>
            <a:r>
              <a:rPr lang="ja-JP" altLang="en-US" sz="3600" b="1" dirty="0"/>
              <a:t>共感を示し、批判しない</a:t>
            </a:r>
          </a:p>
        </p:txBody>
      </p:sp>
      <p:sp>
        <p:nvSpPr>
          <p:cNvPr id="35852" name="Text Box 12"/>
          <p:cNvSpPr txBox="1">
            <a:spLocks noChangeArrowheads="1"/>
          </p:cNvSpPr>
          <p:nvPr/>
        </p:nvSpPr>
        <p:spPr bwMode="auto">
          <a:xfrm>
            <a:off x="4655840" y="3033144"/>
            <a:ext cx="5600700"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kumimoji="1">
                <a:solidFill>
                  <a:schemeClr val="tx1"/>
                </a:solidFill>
                <a:latin typeface="Tahoma" pitchFamily="34" charset="0"/>
                <a:ea typeface="ＭＳ Ｐゴシック" pitchFamily="50" charset="-128"/>
              </a:defRPr>
            </a:lvl1pPr>
            <a:lvl2pPr marL="742950" indent="-285750">
              <a:defRPr kumimoji="1">
                <a:solidFill>
                  <a:schemeClr val="tx1"/>
                </a:solidFill>
                <a:latin typeface="Tahoma" pitchFamily="34" charset="0"/>
                <a:ea typeface="ＭＳ Ｐゴシック" pitchFamily="50" charset="-128"/>
              </a:defRPr>
            </a:lvl2pPr>
            <a:lvl3pPr marL="1143000" indent="-228600">
              <a:defRPr kumimoji="1">
                <a:solidFill>
                  <a:schemeClr val="tx1"/>
                </a:solidFill>
                <a:latin typeface="Tahoma" pitchFamily="34" charset="0"/>
                <a:ea typeface="ＭＳ Ｐゴシック" pitchFamily="50" charset="-128"/>
              </a:defRPr>
            </a:lvl3pPr>
            <a:lvl4pPr marL="1600200" indent="-228600">
              <a:defRPr kumimoji="1">
                <a:solidFill>
                  <a:schemeClr val="tx1"/>
                </a:solidFill>
                <a:latin typeface="Tahoma" pitchFamily="34" charset="0"/>
                <a:ea typeface="ＭＳ Ｐゴシック" pitchFamily="50" charset="-128"/>
              </a:defRPr>
            </a:lvl4pPr>
            <a:lvl5pPr marL="2057400" indent="-228600">
              <a:defRPr kumimoji="1">
                <a:solidFill>
                  <a:schemeClr val="tx1"/>
                </a:solidFill>
                <a:latin typeface="Tahoma" pitchFamily="34"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Tahoma" pitchFamily="34"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Tahoma" pitchFamily="34"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Tahoma" pitchFamily="34"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Tahoma" pitchFamily="34" charset="0"/>
                <a:ea typeface="ＭＳ Ｐゴシック" pitchFamily="50" charset="-128"/>
              </a:defRPr>
            </a:lvl9pPr>
          </a:lstStyle>
          <a:p>
            <a:r>
              <a:rPr lang="ja-JP" altLang="en-US" sz="3600" dirty="0"/>
              <a:t>イエスノーで終わらない質問</a:t>
            </a:r>
          </a:p>
        </p:txBody>
      </p:sp>
      <p:sp>
        <p:nvSpPr>
          <p:cNvPr id="35853" name="Text Box 13"/>
          <p:cNvSpPr txBox="1">
            <a:spLocks noChangeArrowheads="1"/>
          </p:cNvSpPr>
          <p:nvPr/>
        </p:nvSpPr>
        <p:spPr bwMode="auto">
          <a:xfrm>
            <a:off x="4655840" y="3706750"/>
            <a:ext cx="4942379"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kumimoji="1">
                <a:solidFill>
                  <a:schemeClr val="tx1"/>
                </a:solidFill>
                <a:latin typeface="Tahoma" pitchFamily="34" charset="0"/>
                <a:ea typeface="ＭＳ Ｐゴシック" pitchFamily="50" charset="-128"/>
              </a:defRPr>
            </a:lvl1pPr>
            <a:lvl2pPr marL="742950" indent="-285750">
              <a:defRPr kumimoji="1">
                <a:solidFill>
                  <a:schemeClr val="tx1"/>
                </a:solidFill>
                <a:latin typeface="Tahoma" pitchFamily="34" charset="0"/>
                <a:ea typeface="ＭＳ Ｐゴシック" pitchFamily="50" charset="-128"/>
              </a:defRPr>
            </a:lvl2pPr>
            <a:lvl3pPr marL="1143000" indent="-228600">
              <a:defRPr kumimoji="1">
                <a:solidFill>
                  <a:schemeClr val="tx1"/>
                </a:solidFill>
                <a:latin typeface="Tahoma" pitchFamily="34" charset="0"/>
                <a:ea typeface="ＭＳ Ｐゴシック" pitchFamily="50" charset="-128"/>
              </a:defRPr>
            </a:lvl3pPr>
            <a:lvl4pPr marL="1600200" indent="-228600">
              <a:defRPr kumimoji="1">
                <a:solidFill>
                  <a:schemeClr val="tx1"/>
                </a:solidFill>
                <a:latin typeface="Tahoma" pitchFamily="34" charset="0"/>
                <a:ea typeface="ＭＳ Ｐゴシック" pitchFamily="50" charset="-128"/>
              </a:defRPr>
            </a:lvl4pPr>
            <a:lvl5pPr marL="2057400" indent="-228600">
              <a:defRPr kumimoji="1">
                <a:solidFill>
                  <a:schemeClr val="tx1"/>
                </a:solidFill>
                <a:latin typeface="Tahoma" pitchFamily="34"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Tahoma" pitchFamily="34"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Tahoma" pitchFamily="34"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Tahoma" pitchFamily="34"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Tahoma" pitchFamily="34" charset="0"/>
                <a:ea typeface="ＭＳ Ｐゴシック" pitchFamily="50" charset="-128"/>
              </a:defRPr>
            </a:lvl9pPr>
          </a:lstStyle>
          <a:p>
            <a:r>
              <a:rPr lang="ja-JP" altLang="en-US" sz="3600" b="1" dirty="0"/>
              <a:t>態度、視線、表情に注意</a:t>
            </a:r>
          </a:p>
        </p:txBody>
      </p:sp>
      <p:sp>
        <p:nvSpPr>
          <p:cNvPr id="35854" name="Text Box 14"/>
          <p:cNvSpPr txBox="1">
            <a:spLocks noChangeArrowheads="1"/>
          </p:cNvSpPr>
          <p:nvPr/>
        </p:nvSpPr>
        <p:spPr bwMode="auto">
          <a:xfrm>
            <a:off x="4655840" y="4427475"/>
            <a:ext cx="5121915"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kumimoji="1">
                <a:solidFill>
                  <a:schemeClr val="tx1"/>
                </a:solidFill>
                <a:latin typeface="Tahoma" pitchFamily="34" charset="0"/>
                <a:ea typeface="ＭＳ Ｐゴシック" pitchFamily="50" charset="-128"/>
              </a:defRPr>
            </a:lvl1pPr>
            <a:lvl2pPr marL="742950" indent="-285750">
              <a:defRPr kumimoji="1">
                <a:solidFill>
                  <a:schemeClr val="tx1"/>
                </a:solidFill>
                <a:latin typeface="Tahoma" pitchFamily="34" charset="0"/>
                <a:ea typeface="ＭＳ Ｐゴシック" pitchFamily="50" charset="-128"/>
              </a:defRPr>
            </a:lvl2pPr>
            <a:lvl3pPr marL="1143000" indent="-228600">
              <a:defRPr kumimoji="1">
                <a:solidFill>
                  <a:schemeClr val="tx1"/>
                </a:solidFill>
                <a:latin typeface="Tahoma" pitchFamily="34" charset="0"/>
                <a:ea typeface="ＭＳ Ｐゴシック" pitchFamily="50" charset="-128"/>
              </a:defRPr>
            </a:lvl3pPr>
            <a:lvl4pPr marL="1600200" indent="-228600">
              <a:defRPr kumimoji="1">
                <a:solidFill>
                  <a:schemeClr val="tx1"/>
                </a:solidFill>
                <a:latin typeface="Tahoma" pitchFamily="34" charset="0"/>
                <a:ea typeface="ＭＳ Ｐゴシック" pitchFamily="50" charset="-128"/>
              </a:defRPr>
            </a:lvl4pPr>
            <a:lvl5pPr marL="2057400" indent="-228600">
              <a:defRPr kumimoji="1">
                <a:solidFill>
                  <a:schemeClr val="tx1"/>
                </a:solidFill>
                <a:latin typeface="Tahoma" pitchFamily="34"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Tahoma" pitchFamily="34"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Tahoma" pitchFamily="34"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Tahoma" pitchFamily="34"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Tahoma" pitchFamily="34" charset="0"/>
                <a:ea typeface="ＭＳ Ｐゴシック" pitchFamily="50" charset="-128"/>
              </a:defRPr>
            </a:lvl9pPr>
          </a:lstStyle>
          <a:p>
            <a:r>
              <a:rPr lang="ja-JP" altLang="en-US" sz="3200" b="1" dirty="0"/>
              <a:t>結論を急がない、誘導しない</a:t>
            </a:r>
          </a:p>
        </p:txBody>
      </p:sp>
      <p:sp>
        <p:nvSpPr>
          <p:cNvPr id="35855" name="Text Box 15"/>
          <p:cNvSpPr txBox="1">
            <a:spLocks noChangeArrowheads="1"/>
          </p:cNvSpPr>
          <p:nvPr/>
        </p:nvSpPr>
        <p:spPr bwMode="auto">
          <a:xfrm>
            <a:off x="4655840" y="4997737"/>
            <a:ext cx="6162264"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kumimoji="1">
                <a:solidFill>
                  <a:schemeClr val="tx1"/>
                </a:solidFill>
                <a:latin typeface="Tahoma" pitchFamily="34" charset="0"/>
                <a:ea typeface="ＭＳ Ｐゴシック" pitchFamily="50" charset="-128"/>
              </a:defRPr>
            </a:lvl1pPr>
            <a:lvl2pPr marL="742950" indent="-285750">
              <a:defRPr kumimoji="1">
                <a:solidFill>
                  <a:schemeClr val="tx1"/>
                </a:solidFill>
                <a:latin typeface="Tahoma" pitchFamily="34" charset="0"/>
                <a:ea typeface="ＭＳ Ｐゴシック" pitchFamily="50" charset="-128"/>
              </a:defRPr>
            </a:lvl2pPr>
            <a:lvl3pPr marL="1143000" indent="-228600">
              <a:defRPr kumimoji="1">
                <a:solidFill>
                  <a:schemeClr val="tx1"/>
                </a:solidFill>
                <a:latin typeface="Tahoma" pitchFamily="34" charset="0"/>
                <a:ea typeface="ＭＳ Ｐゴシック" pitchFamily="50" charset="-128"/>
              </a:defRPr>
            </a:lvl3pPr>
            <a:lvl4pPr marL="1600200" indent="-228600">
              <a:defRPr kumimoji="1">
                <a:solidFill>
                  <a:schemeClr val="tx1"/>
                </a:solidFill>
                <a:latin typeface="Tahoma" pitchFamily="34" charset="0"/>
                <a:ea typeface="ＭＳ Ｐゴシック" pitchFamily="50" charset="-128"/>
              </a:defRPr>
            </a:lvl4pPr>
            <a:lvl5pPr marL="2057400" indent="-228600">
              <a:defRPr kumimoji="1">
                <a:solidFill>
                  <a:schemeClr val="tx1"/>
                </a:solidFill>
                <a:latin typeface="Tahoma" pitchFamily="34"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Tahoma" pitchFamily="34"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Tahoma" pitchFamily="34"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Tahoma" pitchFamily="34"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Tahoma" pitchFamily="34" charset="0"/>
                <a:ea typeface="ＭＳ Ｐゴシック" pitchFamily="50" charset="-128"/>
              </a:defRPr>
            </a:lvl9pPr>
          </a:lstStyle>
          <a:p>
            <a:r>
              <a:rPr lang="ja-JP" altLang="en-US" sz="3200" b="1" dirty="0"/>
              <a:t>適度な間をとり、沈黙をおそれない</a:t>
            </a:r>
          </a:p>
        </p:txBody>
      </p:sp>
      <p:sp>
        <p:nvSpPr>
          <p:cNvPr id="35856" name="Text Box 16"/>
          <p:cNvSpPr txBox="1">
            <a:spLocks noChangeArrowheads="1"/>
          </p:cNvSpPr>
          <p:nvPr/>
        </p:nvSpPr>
        <p:spPr bwMode="auto">
          <a:xfrm>
            <a:off x="4655840" y="5672044"/>
            <a:ext cx="6288901"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kumimoji="1">
                <a:solidFill>
                  <a:schemeClr val="tx1"/>
                </a:solidFill>
                <a:latin typeface="Tahoma" pitchFamily="34" charset="0"/>
                <a:ea typeface="ＭＳ Ｐゴシック" pitchFamily="50" charset="-128"/>
              </a:defRPr>
            </a:lvl1pPr>
            <a:lvl2pPr marL="742950" indent="-285750">
              <a:defRPr kumimoji="1">
                <a:solidFill>
                  <a:schemeClr val="tx1"/>
                </a:solidFill>
                <a:latin typeface="Tahoma" pitchFamily="34" charset="0"/>
                <a:ea typeface="ＭＳ Ｐゴシック" pitchFamily="50" charset="-128"/>
              </a:defRPr>
            </a:lvl2pPr>
            <a:lvl3pPr marL="1143000" indent="-228600">
              <a:defRPr kumimoji="1">
                <a:solidFill>
                  <a:schemeClr val="tx1"/>
                </a:solidFill>
                <a:latin typeface="Tahoma" pitchFamily="34" charset="0"/>
                <a:ea typeface="ＭＳ Ｐゴシック" pitchFamily="50" charset="-128"/>
              </a:defRPr>
            </a:lvl3pPr>
            <a:lvl4pPr marL="1600200" indent="-228600">
              <a:defRPr kumimoji="1">
                <a:solidFill>
                  <a:schemeClr val="tx1"/>
                </a:solidFill>
                <a:latin typeface="Tahoma" pitchFamily="34" charset="0"/>
                <a:ea typeface="ＭＳ Ｐゴシック" pitchFamily="50" charset="-128"/>
              </a:defRPr>
            </a:lvl4pPr>
            <a:lvl5pPr marL="2057400" indent="-228600">
              <a:defRPr kumimoji="1">
                <a:solidFill>
                  <a:schemeClr val="tx1"/>
                </a:solidFill>
                <a:latin typeface="Tahoma" pitchFamily="34"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Tahoma" pitchFamily="34"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Tahoma" pitchFamily="34"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Tahoma" pitchFamily="34"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Tahoma" pitchFamily="34" charset="0"/>
                <a:ea typeface="ＭＳ Ｐゴシック" pitchFamily="50" charset="-128"/>
              </a:defRPr>
            </a:lvl9pPr>
          </a:lstStyle>
          <a:p>
            <a:r>
              <a:rPr lang="ja-JP" altLang="en-US" sz="3200" b="1" dirty="0"/>
              <a:t>長く話しすぎない。話をさえぎらない</a:t>
            </a:r>
          </a:p>
        </p:txBody>
      </p:sp>
      <p:sp>
        <p:nvSpPr>
          <p:cNvPr id="35857" name="Text Box 17"/>
          <p:cNvSpPr txBox="1">
            <a:spLocks noChangeArrowheads="1"/>
          </p:cNvSpPr>
          <p:nvPr/>
        </p:nvSpPr>
        <p:spPr bwMode="auto">
          <a:xfrm>
            <a:off x="3203930" y="4368209"/>
            <a:ext cx="1087157"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kumimoji="1">
                <a:solidFill>
                  <a:schemeClr val="tx1"/>
                </a:solidFill>
                <a:latin typeface="Tahoma" pitchFamily="34" charset="0"/>
                <a:ea typeface="ＭＳ Ｐゴシック" pitchFamily="50" charset="-128"/>
              </a:defRPr>
            </a:lvl1pPr>
            <a:lvl2pPr marL="742950" indent="-285750">
              <a:defRPr kumimoji="1">
                <a:solidFill>
                  <a:schemeClr val="tx1"/>
                </a:solidFill>
                <a:latin typeface="Tahoma" pitchFamily="34" charset="0"/>
                <a:ea typeface="ＭＳ Ｐゴシック" pitchFamily="50" charset="-128"/>
              </a:defRPr>
            </a:lvl2pPr>
            <a:lvl3pPr marL="1143000" indent="-228600">
              <a:defRPr kumimoji="1">
                <a:solidFill>
                  <a:schemeClr val="tx1"/>
                </a:solidFill>
                <a:latin typeface="Tahoma" pitchFamily="34" charset="0"/>
                <a:ea typeface="ＭＳ Ｐゴシック" pitchFamily="50" charset="-128"/>
              </a:defRPr>
            </a:lvl3pPr>
            <a:lvl4pPr marL="1600200" indent="-228600">
              <a:defRPr kumimoji="1">
                <a:solidFill>
                  <a:schemeClr val="tx1"/>
                </a:solidFill>
                <a:latin typeface="Tahoma" pitchFamily="34" charset="0"/>
                <a:ea typeface="ＭＳ Ｐゴシック" pitchFamily="50" charset="-128"/>
              </a:defRPr>
            </a:lvl4pPr>
            <a:lvl5pPr marL="2057400" indent="-228600">
              <a:defRPr kumimoji="1">
                <a:solidFill>
                  <a:schemeClr val="tx1"/>
                </a:solidFill>
                <a:latin typeface="Tahoma" pitchFamily="34"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Tahoma" pitchFamily="34"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Tahoma" pitchFamily="34"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Tahoma" pitchFamily="34"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Tahoma" pitchFamily="34" charset="0"/>
                <a:ea typeface="ＭＳ Ｐゴシック" pitchFamily="50" charset="-128"/>
              </a:defRPr>
            </a:lvl9pPr>
          </a:lstStyle>
          <a:p>
            <a:r>
              <a:rPr lang="ja-JP" altLang="en-US" sz="3600" b="1" dirty="0"/>
              <a:t>（け）</a:t>
            </a:r>
          </a:p>
        </p:txBody>
      </p:sp>
      <p:sp>
        <p:nvSpPr>
          <p:cNvPr id="2" name="スライド番号プレースホルダー 1"/>
          <p:cNvSpPr>
            <a:spLocks noGrp="1"/>
          </p:cNvSpPr>
          <p:nvPr>
            <p:ph type="sldNum" sz="quarter" idx="12"/>
          </p:nvPr>
        </p:nvSpPr>
        <p:spPr/>
        <p:txBody>
          <a:bodyPr/>
          <a:lstStyle/>
          <a:p>
            <a:pPr>
              <a:defRPr/>
            </a:pPr>
            <a:fld id="{92C44189-61D3-4A1C-9B77-13B64AE97E11}" type="slidenum">
              <a:rPr lang="en-US" altLang="ja-JP" sz="2000" smtClean="0"/>
              <a:pPr>
                <a:defRPr/>
              </a:pPr>
              <a:t>38</a:t>
            </a:fld>
            <a:endParaRPr lang="en-US" altLang="ja-JP" sz="200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35849"/>
                                        </p:tgtEl>
                                        <p:attrNameLst>
                                          <p:attrName>style.visibility</p:attrName>
                                        </p:attrNameLst>
                                      </p:cBhvr>
                                      <p:to>
                                        <p:strVal val="visible"/>
                                      </p:to>
                                    </p:set>
                                    <p:animEffect transition="in" filter="slide(fromBottom)">
                                      <p:cBhvr>
                                        <p:cTn id="7" dur="500"/>
                                        <p:tgtEl>
                                          <p:spTgt spid="35849"/>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2" presetClass="entr" presetSubtype="4" fill="hold" nodeType="clickEffect">
                                  <p:stCondLst>
                                    <p:cond delay="0"/>
                                  </p:stCondLst>
                                  <p:childTnLst>
                                    <p:set>
                                      <p:cBhvr>
                                        <p:cTn id="11" dur="1" fill="hold">
                                          <p:stCondLst>
                                            <p:cond delay="0"/>
                                          </p:stCondLst>
                                        </p:cTn>
                                        <p:tgtEl>
                                          <p:spTgt spid="35850">
                                            <p:txEl>
                                              <p:pRg st="0" end="0"/>
                                            </p:txEl>
                                          </p:spTgt>
                                        </p:tgtEl>
                                        <p:attrNameLst>
                                          <p:attrName>style.visibility</p:attrName>
                                        </p:attrNameLst>
                                      </p:cBhvr>
                                      <p:to>
                                        <p:strVal val="visible"/>
                                      </p:to>
                                    </p:set>
                                    <p:animEffect transition="in" filter="slide(fromBottom)">
                                      <p:cBhvr>
                                        <p:cTn id="12" dur="500"/>
                                        <p:tgtEl>
                                          <p:spTgt spid="35850">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2" presetClass="entr" presetSubtype="4" fill="hold" grpId="0" nodeType="clickEffect">
                                  <p:stCondLst>
                                    <p:cond delay="0"/>
                                  </p:stCondLst>
                                  <p:childTnLst>
                                    <p:set>
                                      <p:cBhvr>
                                        <p:cTn id="16" dur="1" fill="hold">
                                          <p:stCondLst>
                                            <p:cond delay="0"/>
                                          </p:stCondLst>
                                        </p:cTn>
                                        <p:tgtEl>
                                          <p:spTgt spid="35851"/>
                                        </p:tgtEl>
                                        <p:attrNameLst>
                                          <p:attrName>style.visibility</p:attrName>
                                        </p:attrNameLst>
                                      </p:cBhvr>
                                      <p:to>
                                        <p:strVal val="visible"/>
                                      </p:to>
                                    </p:set>
                                    <p:animEffect transition="in" filter="slide(fromBottom)">
                                      <p:cBhvr>
                                        <p:cTn id="17" dur="500"/>
                                        <p:tgtEl>
                                          <p:spTgt spid="35851"/>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2" presetClass="entr" presetSubtype="4" fill="hold" grpId="0" nodeType="clickEffect">
                                  <p:stCondLst>
                                    <p:cond delay="0"/>
                                  </p:stCondLst>
                                  <p:childTnLst>
                                    <p:set>
                                      <p:cBhvr>
                                        <p:cTn id="21" dur="1" fill="hold">
                                          <p:stCondLst>
                                            <p:cond delay="0"/>
                                          </p:stCondLst>
                                        </p:cTn>
                                        <p:tgtEl>
                                          <p:spTgt spid="35852"/>
                                        </p:tgtEl>
                                        <p:attrNameLst>
                                          <p:attrName>style.visibility</p:attrName>
                                        </p:attrNameLst>
                                      </p:cBhvr>
                                      <p:to>
                                        <p:strVal val="visible"/>
                                      </p:to>
                                    </p:set>
                                    <p:animEffect transition="in" filter="slide(fromBottom)">
                                      <p:cBhvr>
                                        <p:cTn id="22" dur="500"/>
                                        <p:tgtEl>
                                          <p:spTgt spid="35852"/>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2" presetClass="entr" presetSubtype="4" fill="hold" grpId="0" nodeType="clickEffect">
                                  <p:stCondLst>
                                    <p:cond delay="0"/>
                                  </p:stCondLst>
                                  <p:childTnLst>
                                    <p:set>
                                      <p:cBhvr>
                                        <p:cTn id="26" dur="1" fill="hold">
                                          <p:stCondLst>
                                            <p:cond delay="0"/>
                                          </p:stCondLst>
                                        </p:cTn>
                                        <p:tgtEl>
                                          <p:spTgt spid="35853"/>
                                        </p:tgtEl>
                                        <p:attrNameLst>
                                          <p:attrName>style.visibility</p:attrName>
                                        </p:attrNameLst>
                                      </p:cBhvr>
                                      <p:to>
                                        <p:strVal val="visible"/>
                                      </p:to>
                                    </p:set>
                                    <p:animEffect transition="in" filter="slide(fromBottom)">
                                      <p:cBhvr>
                                        <p:cTn id="27" dur="500"/>
                                        <p:tgtEl>
                                          <p:spTgt spid="35853"/>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23" presetClass="entr" presetSubtype="16" fill="hold" grpId="0" nodeType="clickEffect">
                                  <p:stCondLst>
                                    <p:cond delay="0"/>
                                  </p:stCondLst>
                                  <p:childTnLst>
                                    <p:set>
                                      <p:cBhvr>
                                        <p:cTn id="31" dur="1" fill="hold">
                                          <p:stCondLst>
                                            <p:cond delay="0"/>
                                          </p:stCondLst>
                                        </p:cTn>
                                        <p:tgtEl>
                                          <p:spTgt spid="35857"/>
                                        </p:tgtEl>
                                        <p:attrNameLst>
                                          <p:attrName>style.visibility</p:attrName>
                                        </p:attrNameLst>
                                      </p:cBhvr>
                                      <p:to>
                                        <p:strVal val="visible"/>
                                      </p:to>
                                    </p:set>
                                    <p:anim calcmode="lin" valueType="num">
                                      <p:cBhvr>
                                        <p:cTn id="32" dur="500" fill="hold"/>
                                        <p:tgtEl>
                                          <p:spTgt spid="35857"/>
                                        </p:tgtEl>
                                        <p:attrNameLst>
                                          <p:attrName>ppt_w</p:attrName>
                                        </p:attrNameLst>
                                      </p:cBhvr>
                                      <p:tavLst>
                                        <p:tav tm="0">
                                          <p:val>
                                            <p:fltVal val="0"/>
                                          </p:val>
                                        </p:tav>
                                        <p:tav tm="100000">
                                          <p:val>
                                            <p:strVal val="#ppt_w"/>
                                          </p:val>
                                        </p:tav>
                                      </p:tavLst>
                                    </p:anim>
                                    <p:anim calcmode="lin" valueType="num">
                                      <p:cBhvr>
                                        <p:cTn id="33" dur="500" fill="hold"/>
                                        <p:tgtEl>
                                          <p:spTgt spid="35857"/>
                                        </p:tgtEl>
                                        <p:attrNameLst>
                                          <p:attrName>ppt_h</p:attrName>
                                        </p:attrNameLst>
                                      </p:cBhvr>
                                      <p:tavLst>
                                        <p:tav tm="0">
                                          <p:val>
                                            <p:fltVal val="0"/>
                                          </p:val>
                                        </p:tav>
                                        <p:tav tm="100000">
                                          <p:val>
                                            <p:strVal val="#ppt_h"/>
                                          </p:val>
                                        </p:tav>
                                      </p:tavLst>
                                    </p:anim>
                                  </p:childTnLst>
                                </p:cTn>
                              </p:par>
                            </p:childTnLst>
                          </p:cTn>
                        </p:par>
                      </p:childTnLst>
                    </p:cTn>
                  </p:par>
                  <p:par>
                    <p:cTn id="34" fill="hold" nodeType="clickPar">
                      <p:stCondLst>
                        <p:cond delay="indefinite"/>
                      </p:stCondLst>
                      <p:childTnLst>
                        <p:par>
                          <p:cTn id="35" fill="hold" nodeType="withGroup">
                            <p:stCondLst>
                              <p:cond delay="0"/>
                            </p:stCondLst>
                            <p:childTnLst>
                              <p:par>
                                <p:cTn id="36" presetID="12" presetClass="entr" presetSubtype="4" fill="hold" grpId="0" nodeType="clickEffect">
                                  <p:stCondLst>
                                    <p:cond delay="0"/>
                                  </p:stCondLst>
                                  <p:childTnLst>
                                    <p:set>
                                      <p:cBhvr>
                                        <p:cTn id="37" dur="1" fill="hold">
                                          <p:stCondLst>
                                            <p:cond delay="0"/>
                                          </p:stCondLst>
                                        </p:cTn>
                                        <p:tgtEl>
                                          <p:spTgt spid="35854"/>
                                        </p:tgtEl>
                                        <p:attrNameLst>
                                          <p:attrName>style.visibility</p:attrName>
                                        </p:attrNameLst>
                                      </p:cBhvr>
                                      <p:to>
                                        <p:strVal val="visible"/>
                                      </p:to>
                                    </p:set>
                                    <p:animEffect transition="in" filter="slide(fromBottom)">
                                      <p:cBhvr>
                                        <p:cTn id="38" dur="500"/>
                                        <p:tgtEl>
                                          <p:spTgt spid="35854"/>
                                        </p:tgtEl>
                                      </p:cBhvr>
                                    </p:animEffect>
                                  </p:childTnLst>
                                </p:cTn>
                              </p:par>
                            </p:childTnLst>
                          </p:cTn>
                        </p:par>
                      </p:childTnLst>
                    </p:cTn>
                  </p:par>
                  <p:par>
                    <p:cTn id="39" fill="hold" nodeType="clickPar">
                      <p:stCondLst>
                        <p:cond delay="indefinite"/>
                      </p:stCondLst>
                      <p:childTnLst>
                        <p:par>
                          <p:cTn id="40" fill="hold" nodeType="withGroup">
                            <p:stCondLst>
                              <p:cond delay="0"/>
                            </p:stCondLst>
                            <p:childTnLst>
                              <p:par>
                                <p:cTn id="41" presetID="12" presetClass="entr" presetSubtype="4" fill="hold" grpId="0" nodeType="clickEffect">
                                  <p:stCondLst>
                                    <p:cond delay="0"/>
                                  </p:stCondLst>
                                  <p:childTnLst>
                                    <p:set>
                                      <p:cBhvr>
                                        <p:cTn id="42" dur="1" fill="hold">
                                          <p:stCondLst>
                                            <p:cond delay="0"/>
                                          </p:stCondLst>
                                        </p:cTn>
                                        <p:tgtEl>
                                          <p:spTgt spid="35855"/>
                                        </p:tgtEl>
                                        <p:attrNameLst>
                                          <p:attrName>style.visibility</p:attrName>
                                        </p:attrNameLst>
                                      </p:cBhvr>
                                      <p:to>
                                        <p:strVal val="visible"/>
                                      </p:to>
                                    </p:set>
                                    <p:animEffect transition="in" filter="slide(fromBottom)">
                                      <p:cBhvr>
                                        <p:cTn id="43" dur="500"/>
                                        <p:tgtEl>
                                          <p:spTgt spid="35855"/>
                                        </p:tgtEl>
                                      </p:cBhvr>
                                    </p:animEffect>
                                  </p:childTnLst>
                                </p:cTn>
                              </p:par>
                            </p:childTnLst>
                          </p:cTn>
                        </p:par>
                      </p:childTnLst>
                    </p:cTn>
                  </p:par>
                  <p:par>
                    <p:cTn id="44" fill="hold" nodeType="clickPar">
                      <p:stCondLst>
                        <p:cond delay="indefinite"/>
                      </p:stCondLst>
                      <p:childTnLst>
                        <p:par>
                          <p:cTn id="45" fill="hold" nodeType="withGroup">
                            <p:stCondLst>
                              <p:cond delay="0"/>
                            </p:stCondLst>
                            <p:childTnLst>
                              <p:par>
                                <p:cTn id="46" presetID="12" presetClass="entr" presetSubtype="4" fill="hold" grpId="0" nodeType="clickEffect">
                                  <p:stCondLst>
                                    <p:cond delay="0"/>
                                  </p:stCondLst>
                                  <p:childTnLst>
                                    <p:set>
                                      <p:cBhvr>
                                        <p:cTn id="47" dur="1" fill="hold">
                                          <p:stCondLst>
                                            <p:cond delay="0"/>
                                          </p:stCondLst>
                                        </p:cTn>
                                        <p:tgtEl>
                                          <p:spTgt spid="35856"/>
                                        </p:tgtEl>
                                        <p:attrNameLst>
                                          <p:attrName>style.visibility</p:attrName>
                                        </p:attrNameLst>
                                      </p:cBhvr>
                                      <p:to>
                                        <p:strVal val="visible"/>
                                      </p:to>
                                    </p:set>
                                    <p:animEffect transition="in" filter="slide(fromBottom)">
                                      <p:cBhvr>
                                        <p:cTn id="48" dur="500"/>
                                        <p:tgtEl>
                                          <p:spTgt spid="358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849" grpId="0"/>
      <p:bldP spid="35851" grpId="0"/>
      <p:bldP spid="35852" grpId="0"/>
      <p:bldP spid="35853" grpId="0"/>
      <p:bldP spid="35854" grpId="0"/>
      <p:bldP spid="35855" grpId="0"/>
      <p:bldP spid="35856" grpId="0"/>
      <p:bldP spid="35857"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テキスト ボックス 1"/>
          <p:cNvSpPr txBox="1">
            <a:spLocks noChangeArrowheads="1"/>
          </p:cNvSpPr>
          <p:nvPr/>
        </p:nvSpPr>
        <p:spPr bwMode="auto">
          <a:xfrm>
            <a:off x="2063552" y="908720"/>
            <a:ext cx="8837676" cy="2308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a:solidFill>
                  <a:schemeClr val="tx1"/>
                </a:solidFill>
                <a:latin typeface="Tahoma" pitchFamily="34" charset="0"/>
                <a:ea typeface="ＭＳ Ｐゴシック" pitchFamily="50" charset="-128"/>
              </a:defRPr>
            </a:lvl1pPr>
            <a:lvl2pPr marL="742950" indent="-285750">
              <a:defRPr kumimoji="1">
                <a:solidFill>
                  <a:schemeClr val="tx1"/>
                </a:solidFill>
                <a:latin typeface="Tahoma" pitchFamily="34" charset="0"/>
                <a:ea typeface="ＭＳ Ｐゴシック" pitchFamily="50" charset="-128"/>
              </a:defRPr>
            </a:lvl2pPr>
            <a:lvl3pPr marL="1143000" indent="-228600">
              <a:defRPr kumimoji="1">
                <a:solidFill>
                  <a:schemeClr val="tx1"/>
                </a:solidFill>
                <a:latin typeface="Tahoma" pitchFamily="34" charset="0"/>
                <a:ea typeface="ＭＳ Ｐゴシック" pitchFamily="50" charset="-128"/>
              </a:defRPr>
            </a:lvl3pPr>
            <a:lvl4pPr marL="1600200" indent="-228600">
              <a:defRPr kumimoji="1">
                <a:solidFill>
                  <a:schemeClr val="tx1"/>
                </a:solidFill>
                <a:latin typeface="Tahoma" pitchFamily="34" charset="0"/>
                <a:ea typeface="ＭＳ Ｐゴシック" pitchFamily="50" charset="-128"/>
              </a:defRPr>
            </a:lvl4pPr>
            <a:lvl5pPr marL="2057400" indent="-228600">
              <a:defRPr kumimoji="1">
                <a:solidFill>
                  <a:schemeClr val="tx1"/>
                </a:solidFill>
                <a:latin typeface="Tahoma" pitchFamily="34"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Tahoma" pitchFamily="34"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Tahoma" pitchFamily="34"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Tahoma" pitchFamily="34"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Tahoma" pitchFamily="34" charset="0"/>
                <a:ea typeface="ＭＳ Ｐゴシック" pitchFamily="50" charset="-128"/>
              </a:defRPr>
            </a:lvl9pPr>
          </a:lstStyle>
          <a:p>
            <a:r>
              <a:rPr lang="ja-JP" altLang="ja-JP" b="1" dirty="0"/>
              <a:t>Ａさん</a:t>
            </a:r>
            <a:r>
              <a:rPr lang="ja-JP" altLang="ja-JP" dirty="0"/>
              <a:t>、</a:t>
            </a:r>
            <a:r>
              <a:rPr lang="ja-JP" altLang="en-US" b="1" dirty="0"/>
              <a:t>４０</a:t>
            </a:r>
            <a:r>
              <a:rPr lang="ja-JP" altLang="ja-JP" b="1" dirty="0"/>
              <a:t>歳代、男性。１人暮らし。人事異動で転入してきた。異動後、半年を過ぎた頃</a:t>
            </a:r>
            <a:endParaRPr lang="en-US" altLang="ja-JP" b="1" dirty="0"/>
          </a:p>
          <a:p>
            <a:r>
              <a:rPr lang="ja-JP" altLang="ja-JP" b="1" dirty="0"/>
              <a:t>から、</a:t>
            </a:r>
            <a:r>
              <a:rPr lang="ja-JP" altLang="en-US" b="1" dirty="0"/>
              <a:t>３～４</a:t>
            </a:r>
            <a:r>
              <a:rPr lang="ja-JP" altLang="ja-JP" b="1" dirty="0"/>
              <a:t>日連続した年休を何回かとるようになり、担当の事務が滞るようになってきた。</a:t>
            </a:r>
            <a:endParaRPr lang="en-US" altLang="ja-JP" b="1" dirty="0"/>
          </a:p>
          <a:p>
            <a:r>
              <a:rPr lang="ja-JP" altLang="ja-JP" b="1" dirty="0"/>
              <a:t>周りの職員ともほとんど会話をせず、笑顔もみられない。</a:t>
            </a:r>
          </a:p>
          <a:p>
            <a:r>
              <a:rPr lang="ja-JP" altLang="ja-JP" b="1" dirty="0"/>
              <a:t>周囲の職員に聞いてみると、おとなしいという印象で、最近は微熱が続いており、体調は</a:t>
            </a:r>
            <a:endParaRPr lang="en-US" altLang="ja-JP" b="1" dirty="0"/>
          </a:p>
          <a:p>
            <a:r>
              <a:rPr lang="ja-JP" altLang="ja-JP" b="1" dirty="0"/>
              <a:t>あまり良くなさそうだとのこと。昼食も簡単に済ませている</a:t>
            </a:r>
            <a:r>
              <a:rPr lang="ja-JP" altLang="en-US" b="1" dirty="0"/>
              <a:t>。</a:t>
            </a:r>
            <a:r>
              <a:rPr lang="ja-JP" altLang="ja-JP" b="1" dirty="0"/>
              <a:t>だんだん痩せてきている様子。</a:t>
            </a:r>
          </a:p>
          <a:p>
            <a:r>
              <a:rPr lang="ja-JP" altLang="ja-JP" b="1" dirty="0"/>
              <a:t>勤務時間中ボーッとしていることが目立ち始め、同僚からも注意を受けるようになり、</a:t>
            </a:r>
            <a:endParaRPr lang="en-US" altLang="ja-JP" b="1" dirty="0"/>
          </a:p>
          <a:p>
            <a:r>
              <a:rPr lang="ja-JP" altLang="ja-JP" b="1" dirty="0"/>
              <a:t>詳しく事情を聞くことになった。</a:t>
            </a:r>
          </a:p>
          <a:p>
            <a:endParaRPr lang="en-US" altLang="ja-JP" b="1" dirty="0"/>
          </a:p>
        </p:txBody>
      </p:sp>
      <p:sp>
        <p:nvSpPr>
          <p:cNvPr id="95235" name="テキスト ボックス 3"/>
          <p:cNvSpPr txBox="1">
            <a:spLocks noChangeArrowheads="1"/>
          </p:cNvSpPr>
          <p:nvPr/>
        </p:nvSpPr>
        <p:spPr bwMode="auto">
          <a:xfrm>
            <a:off x="3722911" y="168275"/>
            <a:ext cx="582403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a:solidFill>
                  <a:schemeClr val="tx1"/>
                </a:solidFill>
                <a:latin typeface="Tahoma" pitchFamily="34" charset="0"/>
                <a:ea typeface="ＭＳ Ｐゴシック" pitchFamily="50" charset="-128"/>
              </a:defRPr>
            </a:lvl1pPr>
            <a:lvl2pPr marL="742950" indent="-285750">
              <a:defRPr kumimoji="1">
                <a:solidFill>
                  <a:schemeClr val="tx1"/>
                </a:solidFill>
                <a:latin typeface="Tahoma" pitchFamily="34" charset="0"/>
                <a:ea typeface="ＭＳ Ｐゴシック" pitchFamily="50" charset="-128"/>
              </a:defRPr>
            </a:lvl2pPr>
            <a:lvl3pPr marL="1143000" indent="-228600">
              <a:defRPr kumimoji="1">
                <a:solidFill>
                  <a:schemeClr val="tx1"/>
                </a:solidFill>
                <a:latin typeface="Tahoma" pitchFamily="34" charset="0"/>
                <a:ea typeface="ＭＳ Ｐゴシック" pitchFamily="50" charset="-128"/>
              </a:defRPr>
            </a:lvl3pPr>
            <a:lvl4pPr marL="1600200" indent="-228600">
              <a:defRPr kumimoji="1">
                <a:solidFill>
                  <a:schemeClr val="tx1"/>
                </a:solidFill>
                <a:latin typeface="Tahoma" pitchFamily="34" charset="0"/>
                <a:ea typeface="ＭＳ Ｐゴシック" pitchFamily="50" charset="-128"/>
              </a:defRPr>
            </a:lvl4pPr>
            <a:lvl5pPr marL="2057400" indent="-228600">
              <a:defRPr kumimoji="1">
                <a:solidFill>
                  <a:schemeClr val="tx1"/>
                </a:solidFill>
                <a:latin typeface="Tahoma" pitchFamily="34"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Tahoma" pitchFamily="34"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Tahoma" pitchFamily="34"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Tahoma" pitchFamily="34"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Tahoma" pitchFamily="34" charset="0"/>
                <a:ea typeface="ＭＳ Ｐゴシック" pitchFamily="50" charset="-128"/>
              </a:defRPr>
            </a:lvl9pPr>
          </a:lstStyle>
          <a:p>
            <a:r>
              <a:rPr lang="en-US" altLang="ja-JP" sz="3200" b="1" dirty="0">
                <a:latin typeface="メイリオ" panose="020B0604030504040204" pitchFamily="50" charset="-128"/>
                <a:ea typeface="メイリオ" panose="020B0604030504040204" pitchFamily="50" charset="-128"/>
              </a:rPr>
              <a:t>A</a:t>
            </a:r>
            <a:r>
              <a:rPr lang="ja-JP" altLang="en-US" sz="3200" b="1" dirty="0" err="1">
                <a:latin typeface="メイリオ" panose="020B0604030504040204" pitchFamily="50" charset="-128"/>
                <a:ea typeface="メイリオ" panose="020B0604030504040204" pitchFamily="50" charset="-128"/>
              </a:rPr>
              <a:t>さんの</a:t>
            </a:r>
            <a:r>
              <a:rPr lang="ja-JP" altLang="en-US" sz="3200" b="1" dirty="0">
                <a:latin typeface="メイリオ" panose="020B0604030504040204" pitchFamily="50" charset="-128"/>
                <a:ea typeface="メイリオ" panose="020B0604030504040204" pitchFamily="50" charset="-128"/>
              </a:rPr>
              <a:t>面談をしてみましょう</a:t>
            </a:r>
          </a:p>
          <a:p>
            <a:endParaRPr lang="ja-JP" altLang="en-US" dirty="0"/>
          </a:p>
        </p:txBody>
      </p:sp>
      <p:graphicFrame>
        <p:nvGraphicFramePr>
          <p:cNvPr id="5" name="表 4"/>
          <p:cNvGraphicFramePr>
            <a:graphicFrameLocks noGrp="1"/>
          </p:cNvGraphicFramePr>
          <p:nvPr>
            <p:extLst>
              <p:ext uri="{D42A27DB-BD31-4B8C-83A1-F6EECF244321}">
                <p14:modId xmlns:p14="http://schemas.microsoft.com/office/powerpoint/2010/main" val="3781217003"/>
              </p:ext>
            </p:extLst>
          </p:nvPr>
        </p:nvGraphicFramePr>
        <p:xfrm>
          <a:off x="2207568" y="3287237"/>
          <a:ext cx="8137526" cy="2879721"/>
        </p:xfrm>
        <a:graphic>
          <a:graphicData uri="http://schemas.openxmlformats.org/drawingml/2006/table">
            <a:tbl>
              <a:tblPr/>
              <a:tblGrid>
                <a:gridCol w="2145658">
                  <a:extLst>
                    <a:ext uri="{9D8B030D-6E8A-4147-A177-3AD203B41FA5}">
                      <a16:colId xmlns:a16="http://schemas.microsoft.com/office/drawing/2014/main" val="20000"/>
                    </a:ext>
                  </a:extLst>
                </a:gridCol>
                <a:gridCol w="308153">
                  <a:extLst>
                    <a:ext uri="{9D8B030D-6E8A-4147-A177-3AD203B41FA5}">
                      <a16:colId xmlns:a16="http://schemas.microsoft.com/office/drawing/2014/main" val="20001"/>
                    </a:ext>
                  </a:extLst>
                </a:gridCol>
                <a:gridCol w="3092946">
                  <a:extLst>
                    <a:ext uri="{9D8B030D-6E8A-4147-A177-3AD203B41FA5}">
                      <a16:colId xmlns:a16="http://schemas.microsoft.com/office/drawing/2014/main" val="20002"/>
                    </a:ext>
                  </a:extLst>
                </a:gridCol>
                <a:gridCol w="2590769">
                  <a:extLst>
                    <a:ext uri="{9D8B030D-6E8A-4147-A177-3AD203B41FA5}">
                      <a16:colId xmlns:a16="http://schemas.microsoft.com/office/drawing/2014/main" val="20003"/>
                    </a:ext>
                  </a:extLst>
                </a:gridCol>
              </a:tblGrid>
              <a:tr h="319969">
                <a:tc gridSpan="3">
                  <a:txBody>
                    <a:bodyPr/>
                    <a:lstStyle/>
                    <a:p>
                      <a:pPr algn="ctr" fontAlgn="ctr"/>
                      <a:r>
                        <a:rPr lang="ja-JP" altLang="en-US" sz="1400" b="1" i="0" u="none" strike="noStrike" dirty="0">
                          <a:solidFill>
                            <a:srgbClr val="000000"/>
                          </a:solidFill>
                          <a:latin typeface="+mj-ea"/>
                          <a:ea typeface="+mj-ea"/>
                        </a:rPr>
                        <a:t>確認すること</a:t>
                      </a:r>
                    </a:p>
                  </a:txBody>
                  <a:tcPr marL="8563" marR="8563" marT="856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kumimoji="1" lang="ja-JP" altLang="en-US"/>
                    </a:p>
                  </a:txBody>
                  <a:tcPr/>
                </a:tc>
                <a:tc hMerge="1">
                  <a:txBody>
                    <a:bodyPr/>
                    <a:lstStyle/>
                    <a:p>
                      <a:endParaRPr kumimoji="1" lang="ja-JP" altLang="en-US"/>
                    </a:p>
                  </a:txBody>
                  <a:tcPr/>
                </a:tc>
                <a:tc>
                  <a:txBody>
                    <a:bodyPr/>
                    <a:lstStyle/>
                    <a:p>
                      <a:pPr algn="ctr" fontAlgn="ctr"/>
                      <a:r>
                        <a:rPr lang="ja-JP" altLang="en-US" sz="1400" b="1" i="0" u="none" strike="noStrike" dirty="0">
                          <a:solidFill>
                            <a:srgbClr val="000000"/>
                          </a:solidFill>
                          <a:latin typeface="+mj-ea"/>
                          <a:ea typeface="+mj-ea"/>
                        </a:rPr>
                        <a:t>聞いた内容</a:t>
                      </a:r>
                    </a:p>
                  </a:txBody>
                  <a:tcPr marL="8563" marR="8563" marT="856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319969">
                <a:tc gridSpan="3">
                  <a:txBody>
                    <a:bodyPr/>
                    <a:lstStyle/>
                    <a:p>
                      <a:pPr algn="l" fontAlgn="ctr"/>
                      <a:r>
                        <a:rPr lang="ja-JP" altLang="en-US" sz="1400" b="1" i="0" u="none" strike="noStrike" dirty="0">
                          <a:solidFill>
                            <a:srgbClr val="000000"/>
                          </a:solidFill>
                          <a:latin typeface="+mj-ea"/>
                          <a:ea typeface="+mj-ea"/>
                        </a:rPr>
                        <a:t> 体調を確認する</a:t>
                      </a:r>
                    </a:p>
                  </a:txBody>
                  <a:tcPr marL="8563" marR="8563" marT="856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kumimoji="1" lang="ja-JP" altLang="en-US"/>
                    </a:p>
                  </a:txBody>
                  <a:tcPr/>
                </a:tc>
                <a:tc hMerge="1">
                  <a:txBody>
                    <a:bodyPr/>
                    <a:lstStyle/>
                    <a:p>
                      <a:endParaRPr kumimoji="1" lang="ja-JP" altLang="en-US"/>
                    </a:p>
                  </a:txBody>
                  <a:tcPr/>
                </a:tc>
                <a:tc>
                  <a:txBody>
                    <a:bodyPr/>
                    <a:lstStyle/>
                    <a:p>
                      <a:pPr algn="l" fontAlgn="ctr"/>
                      <a:r>
                        <a:rPr lang="ja-JP" altLang="en-US" sz="1400" b="1" i="0" u="none" strike="noStrike" dirty="0">
                          <a:solidFill>
                            <a:srgbClr val="000000"/>
                          </a:solidFill>
                          <a:latin typeface="+mj-ea"/>
                          <a:ea typeface="+mj-ea"/>
                        </a:rPr>
                        <a:t>　</a:t>
                      </a:r>
                    </a:p>
                  </a:txBody>
                  <a:tcPr marL="8563" marR="8563" marT="856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319969">
                <a:tc gridSpan="3">
                  <a:txBody>
                    <a:bodyPr/>
                    <a:lstStyle/>
                    <a:p>
                      <a:pPr algn="l" fontAlgn="ctr"/>
                      <a:r>
                        <a:rPr lang="ja-JP" altLang="en-US" sz="1400" b="1" i="0" u="none" strike="noStrike" dirty="0">
                          <a:solidFill>
                            <a:srgbClr val="000000"/>
                          </a:solidFill>
                          <a:latin typeface="+mj-ea"/>
                          <a:ea typeface="+mj-ea"/>
                        </a:rPr>
                        <a:t> 身体的・精神的に何か不具合がおきているか（症状）</a:t>
                      </a:r>
                    </a:p>
                  </a:txBody>
                  <a:tcPr marL="8563" marR="8563" marT="856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kumimoji="1" lang="ja-JP" altLang="en-US"/>
                    </a:p>
                  </a:txBody>
                  <a:tcPr/>
                </a:tc>
                <a:tc hMerge="1">
                  <a:txBody>
                    <a:bodyPr/>
                    <a:lstStyle/>
                    <a:p>
                      <a:endParaRPr kumimoji="1" lang="ja-JP" altLang="en-US"/>
                    </a:p>
                  </a:txBody>
                  <a:tcPr/>
                </a:tc>
                <a:tc>
                  <a:txBody>
                    <a:bodyPr/>
                    <a:lstStyle/>
                    <a:p>
                      <a:pPr algn="l" fontAlgn="ctr"/>
                      <a:r>
                        <a:rPr lang="ja-JP" altLang="en-US" sz="1400" b="1" i="0" u="none" strike="noStrike" dirty="0">
                          <a:solidFill>
                            <a:srgbClr val="000000"/>
                          </a:solidFill>
                          <a:latin typeface="+mj-ea"/>
                          <a:ea typeface="+mj-ea"/>
                        </a:rPr>
                        <a:t>　</a:t>
                      </a:r>
                    </a:p>
                  </a:txBody>
                  <a:tcPr marL="8563" marR="8563" marT="856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319969">
                <a:tc rowSpan="2">
                  <a:txBody>
                    <a:bodyPr/>
                    <a:lstStyle/>
                    <a:p>
                      <a:pPr algn="l" fontAlgn="ctr"/>
                      <a:r>
                        <a:rPr lang="ja-JP" altLang="en-US" sz="1400" b="1" i="0" u="none" strike="noStrike" dirty="0">
                          <a:solidFill>
                            <a:srgbClr val="000000"/>
                          </a:solidFill>
                          <a:latin typeface="+mj-ea"/>
                          <a:ea typeface="+mj-ea"/>
                        </a:rPr>
                        <a:t> 受診の有無</a:t>
                      </a:r>
                    </a:p>
                  </a:txBody>
                  <a:tcPr marL="8563" marR="8563" marT="856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ja-JP" altLang="en-US" sz="1400" b="1" i="0" u="none" strike="noStrike" dirty="0">
                          <a:solidFill>
                            <a:srgbClr val="000000"/>
                          </a:solidFill>
                          <a:latin typeface="+mj-ea"/>
                          <a:ea typeface="+mj-ea"/>
                        </a:rPr>
                        <a:t> 有</a:t>
                      </a:r>
                    </a:p>
                  </a:txBody>
                  <a:tcPr marL="8563" marR="8563" marT="856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ja-JP" altLang="en-US" sz="1400" b="1" i="0" u="none" strike="noStrike" dirty="0">
                          <a:solidFill>
                            <a:srgbClr val="000000"/>
                          </a:solidFill>
                          <a:latin typeface="+mj-ea"/>
                          <a:ea typeface="+mj-ea"/>
                        </a:rPr>
                        <a:t> 主治医は何と言ったか</a:t>
                      </a:r>
                    </a:p>
                  </a:txBody>
                  <a:tcPr marL="8563" marR="8563" marT="856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ja-JP" altLang="en-US" sz="1400" b="1" i="0" u="none" strike="noStrike" dirty="0">
                          <a:solidFill>
                            <a:srgbClr val="000000"/>
                          </a:solidFill>
                          <a:latin typeface="+mj-ea"/>
                          <a:ea typeface="+mj-ea"/>
                        </a:rPr>
                        <a:t>　</a:t>
                      </a:r>
                    </a:p>
                  </a:txBody>
                  <a:tcPr marL="8563" marR="8563" marT="856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319969">
                <a:tc vMerge="1">
                  <a:txBody>
                    <a:bodyPr/>
                    <a:lstStyle/>
                    <a:p>
                      <a:endParaRPr kumimoji="1" lang="ja-JP" altLang="en-US"/>
                    </a:p>
                  </a:txBody>
                  <a:tcPr/>
                </a:tc>
                <a:tc>
                  <a:txBody>
                    <a:bodyPr/>
                    <a:lstStyle/>
                    <a:p>
                      <a:pPr algn="l" fontAlgn="ctr"/>
                      <a:r>
                        <a:rPr lang="ja-JP" altLang="en-US" sz="1400" b="1" i="0" u="none" strike="noStrike" dirty="0">
                          <a:solidFill>
                            <a:srgbClr val="000000"/>
                          </a:solidFill>
                          <a:latin typeface="+mj-ea"/>
                          <a:ea typeface="+mj-ea"/>
                        </a:rPr>
                        <a:t> 無</a:t>
                      </a:r>
                    </a:p>
                  </a:txBody>
                  <a:tcPr marL="8563" marR="8563" marT="856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ja-JP" altLang="en-US" sz="1400" b="1" i="0" u="none" strike="noStrike" dirty="0">
                          <a:solidFill>
                            <a:srgbClr val="000000"/>
                          </a:solidFill>
                          <a:latin typeface="+mj-ea"/>
                          <a:ea typeface="+mj-ea"/>
                        </a:rPr>
                        <a:t> 相談を勧める（人事、産業医、他機関）</a:t>
                      </a:r>
                    </a:p>
                  </a:txBody>
                  <a:tcPr marL="8563" marR="8563" marT="856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ja-JP" altLang="en-US" sz="1400" b="1" i="0" u="none" strike="noStrike" dirty="0">
                          <a:solidFill>
                            <a:srgbClr val="000000"/>
                          </a:solidFill>
                          <a:latin typeface="+mj-ea"/>
                          <a:ea typeface="+mj-ea"/>
                        </a:rPr>
                        <a:t>　</a:t>
                      </a:r>
                    </a:p>
                  </a:txBody>
                  <a:tcPr marL="8563" marR="8563" marT="856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r h="319969">
                <a:tc rowSpan="2">
                  <a:txBody>
                    <a:bodyPr/>
                    <a:lstStyle/>
                    <a:p>
                      <a:pPr algn="l" fontAlgn="ctr"/>
                      <a:r>
                        <a:rPr lang="ja-JP" altLang="en-US" sz="1400" b="1" i="0" u="none" strike="noStrike" dirty="0">
                          <a:solidFill>
                            <a:srgbClr val="000000"/>
                          </a:solidFill>
                          <a:latin typeface="+mj-ea"/>
                          <a:ea typeface="+mj-ea"/>
                        </a:rPr>
                        <a:t> 業務上起きている不都合</a:t>
                      </a:r>
                    </a:p>
                  </a:txBody>
                  <a:tcPr marL="8563" marR="8563" marT="856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ja-JP" altLang="en-US" sz="1400" b="1" i="0" u="none" strike="noStrike" dirty="0">
                          <a:solidFill>
                            <a:srgbClr val="000000"/>
                          </a:solidFill>
                          <a:latin typeface="+mj-ea"/>
                          <a:ea typeface="+mj-ea"/>
                        </a:rPr>
                        <a:t> 有</a:t>
                      </a:r>
                    </a:p>
                  </a:txBody>
                  <a:tcPr marL="8563" marR="8563" marT="856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ja-JP" altLang="en-US" sz="1400" b="1" i="0" u="none" strike="noStrike" dirty="0">
                          <a:solidFill>
                            <a:srgbClr val="000000"/>
                          </a:solidFill>
                          <a:latin typeface="+mj-ea"/>
                          <a:ea typeface="+mj-ea"/>
                        </a:rPr>
                        <a:t> 具体的に聞く（質、量、人間関係）</a:t>
                      </a:r>
                    </a:p>
                  </a:txBody>
                  <a:tcPr marL="8563" marR="8563" marT="856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ja-JP" altLang="en-US" sz="1400" b="1" i="0" u="none" strike="noStrike" dirty="0">
                          <a:solidFill>
                            <a:srgbClr val="000000"/>
                          </a:solidFill>
                          <a:latin typeface="+mj-ea"/>
                          <a:ea typeface="+mj-ea"/>
                        </a:rPr>
                        <a:t>　</a:t>
                      </a:r>
                    </a:p>
                  </a:txBody>
                  <a:tcPr marL="8563" marR="8563" marT="856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r h="319969">
                <a:tc vMerge="1">
                  <a:txBody>
                    <a:bodyPr/>
                    <a:lstStyle/>
                    <a:p>
                      <a:endParaRPr kumimoji="1" lang="ja-JP" altLang="en-US"/>
                    </a:p>
                  </a:txBody>
                  <a:tcPr/>
                </a:tc>
                <a:tc>
                  <a:txBody>
                    <a:bodyPr/>
                    <a:lstStyle/>
                    <a:p>
                      <a:pPr algn="l" fontAlgn="ctr"/>
                      <a:r>
                        <a:rPr lang="ja-JP" altLang="en-US" sz="1400" b="1" i="0" u="none" strike="noStrike" dirty="0">
                          <a:solidFill>
                            <a:srgbClr val="000000"/>
                          </a:solidFill>
                          <a:latin typeface="+mj-ea"/>
                          <a:ea typeface="+mj-ea"/>
                        </a:rPr>
                        <a:t> 無</a:t>
                      </a:r>
                    </a:p>
                  </a:txBody>
                  <a:tcPr marL="8563" marR="8563" marT="856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ja-JP" altLang="en-US" sz="1400" b="1" i="0" u="none" strike="noStrike" dirty="0">
                          <a:solidFill>
                            <a:srgbClr val="000000"/>
                          </a:solidFill>
                          <a:latin typeface="+mj-ea"/>
                          <a:ea typeface="+mj-ea"/>
                        </a:rPr>
                        <a:t> 本当に大丈夫か確認</a:t>
                      </a:r>
                    </a:p>
                  </a:txBody>
                  <a:tcPr marL="8563" marR="8563" marT="856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ja-JP" altLang="en-US" sz="1400" b="1" i="0" u="none" strike="noStrike" dirty="0">
                          <a:solidFill>
                            <a:srgbClr val="000000"/>
                          </a:solidFill>
                          <a:latin typeface="+mj-ea"/>
                          <a:ea typeface="+mj-ea"/>
                        </a:rPr>
                        <a:t>　</a:t>
                      </a:r>
                    </a:p>
                  </a:txBody>
                  <a:tcPr marL="8563" marR="8563" marT="856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6"/>
                  </a:ext>
                </a:extLst>
              </a:tr>
              <a:tr h="319969">
                <a:tc rowSpan="2">
                  <a:txBody>
                    <a:bodyPr/>
                    <a:lstStyle/>
                    <a:p>
                      <a:pPr algn="l" fontAlgn="ctr"/>
                      <a:r>
                        <a:rPr lang="ja-JP" altLang="en-US" sz="1400" b="1" i="0" u="none" strike="noStrike" dirty="0">
                          <a:solidFill>
                            <a:srgbClr val="000000"/>
                          </a:solidFill>
                          <a:latin typeface="+mj-ea"/>
                          <a:ea typeface="+mj-ea"/>
                        </a:rPr>
                        <a:t> 配慮すべきことの確認</a:t>
                      </a:r>
                    </a:p>
                  </a:txBody>
                  <a:tcPr marL="8563" marR="8563" marT="856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ja-JP" altLang="en-US" sz="1400" b="1" i="0" u="none" strike="noStrike" dirty="0">
                          <a:solidFill>
                            <a:srgbClr val="000000"/>
                          </a:solidFill>
                          <a:latin typeface="+mj-ea"/>
                          <a:ea typeface="+mj-ea"/>
                        </a:rPr>
                        <a:t> 有</a:t>
                      </a:r>
                    </a:p>
                  </a:txBody>
                  <a:tcPr marL="8563" marR="8563" marT="856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ja-JP" altLang="en-US" sz="1400" b="1" i="0" u="none" strike="noStrike" dirty="0">
                          <a:solidFill>
                            <a:srgbClr val="000000"/>
                          </a:solidFill>
                          <a:latin typeface="+mj-ea"/>
                          <a:ea typeface="+mj-ea"/>
                        </a:rPr>
                        <a:t> 具体的に聞く（質、量、人間関係）</a:t>
                      </a:r>
                    </a:p>
                  </a:txBody>
                  <a:tcPr marL="8563" marR="8563" marT="856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ja-JP" altLang="en-US" sz="1400" b="1" i="0" u="none" strike="noStrike" dirty="0">
                          <a:solidFill>
                            <a:srgbClr val="000000"/>
                          </a:solidFill>
                          <a:latin typeface="+mj-ea"/>
                          <a:ea typeface="+mj-ea"/>
                        </a:rPr>
                        <a:t>　</a:t>
                      </a:r>
                    </a:p>
                  </a:txBody>
                  <a:tcPr marL="8563" marR="8563" marT="856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7"/>
                  </a:ext>
                </a:extLst>
              </a:tr>
              <a:tr h="319969">
                <a:tc vMerge="1">
                  <a:txBody>
                    <a:bodyPr/>
                    <a:lstStyle/>
                    <a:p>
                      <a:endParaRPr kumimoji="1" lang="ja-JP" altLang="en-US"/>
                    </a:p>
                  </a:txBody>
                  <a:tcPr/>
                </a:tc>
                <a:tc>
                  <a:txBody>
                    <a:bodyPr/>
                    <a:lstStyle/>
                    <a:p>
                      <a:pPr algn="l" fontAlgn="ctr"/>
                      <a:r>
                        <a:rPr lang="ja-JP" altLang="en-US" sz="1400" b="1" i="0" u="none" strike="noStrike" dirty="0">
                          <a:solidFill>
                            <a:srgbClr val="000000"/>
                          </a:solidFill>
                          <a:latin typeface="+mj-ea"/>
                          <a:ea typeface="+mj-ea"/>
                        </a:rPr>
                        <a:t> 無</a:t>
                      </a:r>
                    </a:p>
                  </a:txBody>
                  <a:tcPr marL="8563" marR="8563" marT="856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ja-JP" altLang="en-US" sz="1400" b="1" i="0" u="none" strike="noStrike" dirty="0">
                          <a:solidFill>
                            <a:srgbClr val="000000"/>
                          </a:solidFill>
                          <a:latin typeface="+mj-ea"/>
                          <a:ea typeface="+mj-ea"/>
                        </a:rPr>
                        <a:t> 本当に大丈夫か確認</a:t>
                      </a:r>
                    </a:p>
                  </a:txBody>
                  <a:tcPr marL="8563" marR="8563" marT="856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ja-JP" altLang="en-US" sz="1400" b="1" i="0" u="none" strike="noStrike" dirty="0">
                          <a:solidFill>
                            <a:srgbClr val="000000"/>
                          </a:solidFill>
                          <a:latin typeface="+mj-ea"/>
                          <a:ea typeface="+mj-ea"/>
                        </a:rPr>
                        <a:t>　</a:t>
                      </a:r>
                    </a:p>
                  </a:txBody>
                  <a:tcPr marL="8563" marR="8563" marT="856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8"/>
                  </a:ext>
                </a:extLst>
              </a:tr>
            </a:tbl>
          </a:graphicData>
        </a:graphic>
      </p:graphicFrame>
      <p:sp>
        <p:nvSpPr>
          <p:cNvPr id="2" name="スライド番号プレースホルダー 1"/>
          <p:cNvSpPr>
            <a:spLocks noGrp="1"/>
          </p:cNvSpPr>
          <p:nvPr>
            <p:ph type="sldNum" sz="quarter" idx="12"/>
          </p:nvPr>
        </p:nvSpPr>
        <p:spPr/>
        <p:txBody>
          <a:bodyPr/>
          <a:lstStyle/>
          <a:p>
            <a:pPr>
              <a:defRPr/>
            </a:pPr>
            <a:fld id="{92C44189-61D3-4A1C-9B77-13B64AE97E11}" type="slidenum">
              <a:rPr lang="en-US" altLang="ja-JP" sz="2000" smtClean="0"/>
              <a:pPr>
                <a:defRPr/>
              </a:pPr>
              <a:t>39</a:t>
            </a:fld>
            <a:endParaRPr lang="en-US" altLang="ja-JP" sz="2000"/>
          </a:p>
        </p:txBody>
      </p:sp>
    </p:spTree>
    <p:extLst>
      <p:ext uri="{BB962C8B-B14F-4D97-AF65-F5344CB8AC3E}">
        <p14:creationId xmlns:p14="http://schemas.microsoft.com/office/powerpoint/2010/main" val="391118287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図 3"/>
          <p:cNvPicPr>
            <a:picLocks noChangeAspect="1"/>
          </p:cNvPicPr>
          <p:nvPr/>
        </p:nvPicPr>
        <p:blipFill>
          <a:blip r:embed="rId4"/>
          <a:stretch>
            <a:fillRect/>
          </a:stretch>
        </p:blipFill>
        <p:spPr>
          <a:xfrm>
            <a:off x="3794268" y="103658"/>
            <a:ext cx="4612340" cy="6754342"/>
          </a:xfrm>
          <a:prstGeom prst="rect">
            <a:avLst/>
          </a:prstGeom>
        </p:spPr>
      </p:pic>
      <p:sp>
        <p:nvSpPr>
          <p:cNvPr id="2" name="円/楕円 1"/>
          <p:cNvSpPr/>
          <p:nvPr/>
        </p:nvSpPr>
        <p:spPr>
          <a:xfrm>
            <a:off x="4721019" y="1724048"/>
            <a:ext cx="268941" cy="268941"/>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81" name="円/楕円 80"/>
          <p:cNvSpPr/>
          <p:nvPr/>
        </p:nvSpPr>
        <p:spPr>
          <a:xfrm>
            <a:off x="5015232" y="1717474"/>
            <a:ext cx="268941" cy="268941"/>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82" name="円/楕円 81"/>
          <p:cNvSpPr/>
          <p:nvPr/>
        </p:nvSpPr>
        <p:spPr>
          <a:xfrm>
            <a:off x="5300937" y="1714900"/>
            <a:ext cx="268941" cy="268941"/>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83" name="円/楕円 82"/>
          <p:cNvSpPr/>
          <p:nvPr/>
        </p:nvSpPr>
        <p:spPr>
          <a:xfrm>
            <a:off x="5585417" y="1701286"/>
            <a:ext cx="268941" cy="268941"/>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84" name="円/楕円 83"/>
          <p:cNvSpPr/>
          <p:nvPr/>
        </p:nvSpPr>
        <p:spPr>
          <a:xfrm>
            <a:off x="5882149" y="1691663"/>
            <a:ext cx="268941" cy="268941"/>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85" name="円/楕円 84"/>
          <p:cNvSpPr/>
          <p:nvPr/>
        </p:nvSpPr>
        <p:spPr>
          <a:xfrm>
            <a:off x="6187700" y="1701287"/>
            <a:ext cx="268941" cy="268941"/>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86" name="円/楕円 85"/>
          <p:cNvSpPr/>
          <p:nvPr/>
        </p:nvSpPr>
        <p:spPr>
          <a:xfrm>
            <a:off x="6551983" y="1686500"/>
            <a:ext cx="268941" cy="268941"/>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87" name="円/楕円 86"/>
          <p:cNvSpPr/>
          <p:nvPr/>
        </p:nvSpPr>
        <p:spPr>
          <a:xfrm>
            <a:off x="6878090" y="1675344"/>
            <a:ext cx="268941" cy="268941"/>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88" name="円/楕円 87"/>
          <p:cNvSpPr/>
          <p:nvPr/>
        </p:nvSpPr>
        <p:spPr>
          <a:xfrm>
            <a:off x="7195001" y="1673699"/>
            <a:ext cx="268941" cy="268941"/>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89" name="円/楕円 88"/>
          <p:cNvSpPr/>
          <p:nvPr/>
        </p:nvSpPr>
        <p:spPr>
          <a:xfrm>
            <a:off x="4946455" y="1978798"/>
            <a:ext cx="268941" cy="268941"/>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90" name="円/楕円 89"/>
          <p:cNvSpPr/>
          <p:nvPr/>
        </p:nvSpPr>
        <p:spPr>
          <a:xfrm>
            <a:off x="5258785" y="1958854"/>
            <a:ext cx="268941" cy="268941"/>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91" name="円/楕円 90"/>
          <p:cNvSpPr/>
          <p:nvPr/>
        </p:nvSpPr>
        <p:spPr>
          <a:xfrm>
            <a:off x="5565238" y="1947513"/>
            <a:ext cx="268941" cy="268941"/>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92" name="円/楕円 91"/>
          <p:cNvSpPr/>
          <p:nvPr/>
        </p:nvSpPr>
        <p:spPr>
          <a:xfrm>
            <a:off x="5927795" y="1946521"/>
            <a:ext cx="268941" cy="268941"/>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93" name="円/楕円 92"/>
          <p:cNvSpPr/>
          <p:nvPr/>
        </p:nvSpPr>
        <p:spPr>
          <a:xfrm>
            <a:off x="6252995" y="1963058"/>
            <a:ext cx="268941" cy="268941"/>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94" name="円/楕円 93"/>
          <p:cNvSpPr/>
          <p:nvPr/>
        </p:nvSpPr>
        <p:spPr>
          <a:xfrm>
            <a:off x="6585510" y="1961663"/>
            <a:ext cx="268941" cy="268941"/>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95" name="円/楕円 94"/>
          <p:cNvSpPr/>
          <p:nvPr/>
        </p:nvSpPr>
        <p:spPr>
          <a:xfrm>
            <a:off x="6979886" y="1967856"/>
            <a:ext cx="268941" cy="268941"/>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96" name="円/楕円 95"/>
          <p:cNvSpPr/>
          <p:nvPr/>
        </p:nvSpPr>
        <p:spPr>
          <a:xfrm>
            <a:off x="6783327" y="2183584"/>
            <a:ext cx="268941" cy="268941"/>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97" name="円/楕円 96"/>
          <p:cNvSpPr/>
          <p:nvPr/>
        </p:nvSpPr>
        <p:spPr>
          <a:xfrm>
            <a:off x="5159382" y="2264753"/>
            <a:ext cx="268941" cy="268941"/>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98" name="円/楕円 97"/>
          <p:cNvSpPr/>
          <p:nvPr/>
        </p:nvSpPr>
        <p:spPr>
          <a:xfrm>
            <a:off x="5443563" y="2253869"/>
            <a:ext cx="268941" cy="268941"/>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99" name="円/楕円 98"/>
          <p:cNvSpPr/>
          <p:nvPr/>
        </p:nvSpPr>
        <p:spPr>
          <a:xfrm>
            <a:off x="5795760" y="2239169"/>
            <a:ext cx="268941" cy="268941"/>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100" name="円/楕円 99"/>
          <p:cNvSpPr/>
          <p:nvPr/>
        </p:nvSpPr>
        <p:spPr>
          <a:xfrm>
            <a:off x="6139174" y="2255109"/>
            <a:ext cx="268941" cy="268941"/>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101" name="円/楕円 100"/>
          <p:cNvSpPr/>
          <p:nvPr/>
        </p:nvSpPr>
        <p:spPr>
          <a:xfrm>
            <a:off x="6472786" y="2256972"/>
            <a:ext cx="268941" cy="268941"/>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102" name="円/楕円 101"/>
          <p:cNvSpPr/>
          <p:nvPr/>
        </p:nvSpPr>
        <p:spPr>
          <a:xfrm>
            <a:off x="5417039" y="2527314"/>
            <a:ext cx="268941" cy="268941"/>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103" name="円/楕円 102"/>
          <p:cNvSpPr/>
          <p:nvPr/>
        </p:nvSpPr>
        <p:spPr>
          <a:xfrm>
            <a:off x="5762164" y="2517518"/>
            <a:ext cx="268941" cy="268941"/>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104" name="円/楕円 103"/>
          <p:cNvSpPr/>
          <p:nvPr/>
        </p:nvSpPr>
        <p:spPr>
          <a:xfrm>
            <a:off x="6095792" y="2525086"/>
            <a:ext cx="268941" cy="268941"/>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105" name="円/楕円 104"/>
          <p:cNvSpPr/>
          <p:nvPr/>
        </p:nvSpPr>
        <p:spPr>
          <a:xfrm>
            <a:off x="6423657" y="2518329"/>
            <a:ext cx="268941" cy="268941"/>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106" name="円/楕円 105"/>
          <p:cNvSpPr/>
          <p:nvPr/>
        </p:nvSpPr>
        <p:spPr>
          <a:xfrm>
            <a:off x="5651710" y="2805262"/>
            <a:ext cx="268941" cy="268941"/>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107" name="円/楕円 106"/>
          <p:cNvSpPr/>
          <p:nvPr/>
        </p:nvSpPr>
        <p:spPr>
          <a:xfrm>
            <a:off x="5960551" y="2808931"/>
            <a:ext cx="268941" cy="268941"/>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108" name="円/楕円 107"/>
          <p:cNvSpPr/>
          <p:nvPr/>
        </p:nvSpPr>
        <p:spPr>
          <a:xfrm>
            <a:off x="6256896" y="2805263"/>
            <a:ext cx="268941" cy="268941"/>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109" name="円/楕円 108"/>
          <p:cNvSpPr/>
          <p:nvPr/>
        </p:nvSpPr>
        <p:spPr>
          <a:xfrm>
            <a:off x="5965908" y="3115477"/>
            <a:ext cx="268941" cy="268941"/>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118" name="円/楕円 117"/>
          <p:cNvSpPr/>
          <p:nvPr/>
        </p:nvSpPr>
        <p:spPr>
          <a:xfrm>
            <a:off x="4441792" y="6012874"/>
            <a:ext cx="268941" cy="268941"/>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119" name="円/楕円 118"/>
          <p:cNvSpPr/>
          <p:nvPr/>
        </p:nvSpPr>
        <p:spPr>
          <a:xfrm>
            <a:off x="4731721" y="6005492"/>
            <a:ext cx="268941" cy="268941"/>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120" name="円/楕円 119"/>
          <p:cNvSpPr/>
          <p:nvPr/>
        </p:nvSpPr>
        <p:spPr>
          <a:xfrm>
            <a:off x="5021650" y="6000446"/>
            <a:ext cx="268941" cy="268941"/>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121" name="円/楕円 120"/>
          <p:cNvSpPr/>
          <p:nvPr/>
        </p:nvSpPr>
        <p:spPr>
          <a:xfrm>
            <a:off x="5307658" y="6005492"/>
            <a:ext cx="268941" cy="268941"/>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122" name="円/楕円 121"/>
          <p:cNvSpPr/>
          <p:nvPr/>
        </p:nvSpPr>
        <p:spPr>
          <a:xfrm>
            <a:off x="5608816" y="6012408"/>
            <a:ext cx="268941" cy="268941"/>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123" name="円/楕円 122"/>
          <p:cNvSpPr/>
          <p:nvPr/>
        </p:nvSpPr>
        <p:spPr>
          <a:xfrm>
            <a:off x="5909974" y="6012408"/>
            <a:ext cx="268941" cy="268941"/>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124" name="円/楕円 123"/>
          <p:cNvSpPr/>
          <p:nvPr/>
        </p:nvSpPr>
        <p:spPr>
          <a:xfrm>
            <a:off x="6187700" y="6002357"/>
            <a:ext cx="268941" cy="268941"/>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125" name="円/楕円 124"/>
          <p:cNvSpPr/>
          <p:nvPr/>
        </p:nvSpPr>
        <p:spPr>
          <a:xfrm>
            <a:off x="6485428" y="6010342"/>
            <a:ext cx="268941" cy="268941"/>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126" name="円/楕円 125"/>
          <p:cNvSpPr/>
          <p:nvPr/>
        </p:nvSpPr>
        <p:spPr>
          <a:xfrm>
            <a:off x="6780142" y="6009739"/>
            <a:ext cx="268941" cy="268941"/>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127" name="円/楕円 126"/>
          <p:cNvSpPr/>
          <p:nvPr/>
        </p:nvSpPr>
        <p:spPr>
          <a:xfrm>
            <a:off x="7104164" y="6009739"/>
            <a:ext cx="268941" cy="268941"/>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128" name="円/楕円 127"/>
          <p:cNvSpPr/>
          <p:nvPr/>
        </p:nvSpPr>
        <p:spPr>
          <a:xfrm>
            <a:off x="7415081" y="5997716"/>
            <a:ext cx="268941" cy="268941"/>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129" name="円/楕円 128"/>
          <p:cNvSpPr/>
          <p:nvPr/>
        </p:nvSpPr>
        <p:spPr>
          <a:xfrm>
            <a:off x="4570513" y="5736551"/>
            <a:ext cx="268941" cy="268941"/>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130" name="円/楕円 129"/>
          <p:cNvSpPr/>
          <p:nvPr/>
        </p:nvSpPr>
        <p:spPr>
          <a:xfrm>
            <a:off x="4885948" y="5736550"/>
            <a:ext cx="268941" cy="268941"/>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131" name="円/楕円 130"/>
          <p:cNvSpPr/>
          <p:nvPr/>
        </p:nvSpPr>
        <p:spPr>
          <a:xfrm>
            <a:off x="5209449" y="5736169"/>
            <a:ext cx="268941" cy="268941"/>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132" name="円/楕円 131"/>
          <p:cNvSpPr/>
          <p:nvPr/>
        </p:nvSpPr>
        <p:spPr>
          <a:xfrm>
            <a:off x="5507899" y="5729201"/>
            <a:ext cx="268941" cy="268941"/>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133" name="円/楕円 132"/>
          <p:cNvSpPr/>
          <p:nvPr/>
        </p:nvSpPr>
        <p:spPr>
          <a:xfrm>
            <a:off x="5828302" y="5736168"/>
            <a:ext cx="268941" cy="268941"/>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134" name="円/楕円 133"/>
          <p:cNvSpPr/>
          <p:nvPr/>
        </p:nvSpPr>
        <p:spPr>
          <a:xfrm>
            <a:off x="6121607" y="5722955"/>
            <a:ext cx="268941" cy="268941"/>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135" name="円/楕円 134"/>
          <p:cNvSpPr/>
          <p:nvPr/>
        </p:nvSpPr>
        <p:spPr>
          <a:xfrm>
            <a:off x="6456641" y="5714888"/>
            <a:ext cx="268941" cy="268941"/>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136" name="円/楕円 135"/>
          <p:cNvSpPr/>
          <p:nvPr/>
        </p:nvSpPr>
        <p:spPr>
          <a:xfrm>
            <a:off x="6743619" y="5722954"/>
            <a:ext cx="268941" cy="268941"/>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137" name="円/楕円 136"/>
          <p:cNvSpPr/>
          <p:nvPr/>
        </p:nvSpPr>
        <p:spPr>
          <a:xfrm>
            <a:off x="7061373" y="5699360"/>
            <a:ext cx="268941" cy="268941"/>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138" name="円/楕円 137"/>
          <p:cNvSpPr/>
          <p:nvPr/>
        </p:nvSpPr>
        <p:spPr>
          <a:xfrm>
            <a:off x="7367355" y="5698912"/>
            <a:ext cx="268941" cy="268941"/>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139" name="円/楕円 138"/>
          <p:cNvSpPr/>
          <p:nvPr/>
        </p:nvSpPr>
        <p:spPr>
          <a:xfrm>
            <a:off x="4669298" y="5467610"/>
            <a:ext cx="268941" cy="268941"/>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140" name="円/楕円 139"/>
          <p:cNvSpPr/>
          <p:nvPr/>
        </p:nvSpPr>
        <p:spPr>
          <a:xfrm>
            <a:off x="5024911" y="5467610"/>
            <a:ext cx="268941" cy="268941"/>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141" name="円/楕円 140"/>
          <p:cNvSpPr/>
          <p:nvPr/>
        </p:nvSpPr>
        <p:spPr>
          <a:xfrm>
            <a:off x="5373713" y="5467419"/>
            <a:ext cx="268941" cy="268941"/>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142" name="円/楕円 141"/>
          <p:cNvSpPr/>
          <p:nvPr/>
        </p:nvSpPr>
        <p:spPr>
          <a:xfrm>
            <a:off x="5715520" y="5463577"/>
            <a:ext cx="268941" cy="268941"/>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143" name="円/楕円 142"/>
          <p:cNvSpPr/>
          <p:nvPr/>
        </p:nvSpPr>
        <p:spPr>
          <a:xfrm>
            <a:off x="6060287" y="5463577"/>
            <a:ext cx="268941" cy="268941"/>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144" name="円/楕円 143"/>
          <p:cNvSpPr/>
          <p:nvPr/>
        </p:nvSpPr>
        <p:spPr>
          <a:xfrm>
            <a:off x="6369578" y="5460260"/>
            <a:ext cx="268941" cy="268941"/>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145" name="円/楕円 144"/>
          <p:cNvSpPr/>
          <p:nvPr/>
        </p:nvSpPr>
        <p:spPr>
          <a:xfrm>
            <a:off x="6701556" y="5445291"/>
            <a:ext cx="268941" cy="268941"/>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146" name="円/楕円 145"/>
          <p:cNvSpPr/>
          <p:nvPr/>
        </p:nvSpPr>
        <p:spPr>
          <a:xfrm>
            <a:off x="6988287" y="5433070"/>
            <a:ext cx="268941" cy="268941"/>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147" name="円/楕円 146"/>
          <p:cNvSpPr/>
          <p:nvPr/>
        </p:nvSpPr>
        <p:spPr>
          <a:xfrm>
            <a:off x="7280610" y="5430418"/>
            <a:ext cx="268941" cy="268941"/>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3" name="テキスト ボックス 2"/>
          <p:cNvSpPr txBox="1"/>
          <p:nvPr/>
        </p:nvSpPr>
        <p:spPr>
          <a:xfrm>
            <a:off x="1723245" y="1"/>
            <a:ext cx="1010213" cy="461665"/>
          </a:xfrm>
          <a:prstGeom prst="rect">
            <a:avLst/>
          </a:prstGeom>
          <a:noFill/>
        </p:spPr>
        <p:txBody>
          <a:bodyPr wrap="none" rtlCol="0">
            <a:spAutoFit/>
          </a:bodyPr>
          <a:lstStyle/>
          <a:p>
            <a:r>
              <a:rPr lang="ja-JP" altLang="en-US" sz="2400" b="1" dirty="0">
                <a:solidFill>
                  <a:schemeClr val="accent1"/>
                </a:solidFill>
              </a:rPr>
              <a:t>（５分）</a:t>
            </a:r>
          </a:p>
        </p:txBody>
      </p:sp>
      <p:sp>
        <p:nvSpPr>
          <p:cNvPr id="8" name="テキスト ボックス 7"/>
          <p:cNvSpPr txBox="1"/>
          <p:nvPr/>
        </p:nvSpPr>
        <p:spPr>
          <a:xfrm>
            <a:off x="2442306" y="2260002"/>
            <a:ext cx="7662675" cy="2554545"/>
          </a:xfrm>
          <a:prstGeom prst="rect">
            <a:avLst/>
          </a:prstGeom>
          <a:noFill/>
        </p:spPr>
        <p:txBody>
          <a:bodyPr wrap="none" rtlCol="0">
            <a:spAutoFit/>
          </a:bodyPr>
          <a:lstStyle/>
          <a:p>
            <a:r>
              <a:rPr lang="ja-JP" altLang="en-US" sz="16000" dirty="0">
                <a:latin typeface="HGP創英角ﾎﾟｯﾌﾟ体" panose="040B0A00000000000000" pitchFamily="50" charset="-128"/>
                <a:ea typeface="HGP創英角ﾎﾟｯﾌﾟ体" panose="040B0A00000000000000" pitchFamily="50" charset="-128"/>
              </a:rPr>
              <a:t>おしまい</a:t>
            </a:r>
          </a:p>
        </p:txBody>
      </p:sp>
      <p:sp>
        <p:nvSpPr>
          <p:cNvPr id="5" name="スライド番号プレースホルダー 4">
            <a:extLst>
              <a:ext uri="{FF2B5EF4-FFF2-40B4-BE49-F238E27FC236}">
                <a16:creationId xmlns:a16="http://schemas.microsoft.com/office/drawing/2014/main" id="{720E8572-51D4-1D6D-A478-8E40B3585481}"/>
              </a:ext>
            </a:extLst>
          </p:cNvPr>
          <p:cNvSpPr>
            <a:spLocks noGrp="1"/>
          </p:cNvSpPr>
          <p:nvPr>
            <p:ph type="sldNum" sz="quarter" idx="12"/>
          </p:nvPr>
        </p:nvSpPr>
        <p:spPr/>
        <p:txBody>
          <a:bodyPr/>
          <a:lstStyle/>
          <a:p>
            <a:pPr>
              <a:defRPr/>
            </a:pPr>
            <a:fld id="{9FD3FDA4-A854-4803-92D7-0CFB79044845}" type="slidenum">
              <a:rPr lang="en-US" altLang="ja-JP" sz="2000" smtClean="0"/>
              <a:pPr>
                <a:defRPr/>
              </a:pPr>
              <a:t>40</a:t>
            </a:fld>
            <a:endParaRPr lang="en-US" altLang="ja-JP" sz="2000"/>
          </a:p>
        </p:txBody>
      </p:sp>
    </p:spTree>
    <p:extLst>
      <p:ext uri="{BB962C8B-B14F-4D97-AF65-F5344CB8AC3E}">
        <p14:creationId xmlns:p14="http://schemas.microsoft.com/office/powerpoint/2010/main" val="31895950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xit" presetSubtype="32" fill="hold" grpId="0" nodeType="clickEffect">
                                  <p:stCondLst>
                                    <p:cond delay="0"/>
                                  </p:stCondLst>
                                  <p:childTnLst>
                                    <p:anim calcmode="lin" valueType="num">
                                      <p:cBhvr>
                                        <p:cTn id="6" dur="10000"/>
                                        <p:tgtEl>
                                          <p:spTgt spid="2"/>
                                        </p:tgtEl>
                                        <p:attrNameLst>
                                          <p:attrName>ppt_w</p:attrName>
                                        </p:attrNameLst>
                                      </p:cBhvr>
                                      <p:tavLst>
                                        <p:tav tm="0">
                                          <p:val>
                                            <p:strVal val="ppt_w"/>
                                          </p:val>
                                        </p:tav>
                                        <p:tav tm="100000">
                                          <p:val>
                                            <p:fltVal val="0"/>
                                          </p:val>
                                        </p:tav>
                                      </p:tavLst>
                                    </p:anim>
                                    <p:anim calcmode="lin" valueType="num">
                                      <p:cBhvr>
                                        <p:cTn id="7" dur="10000"/>
                                        <p:tgtEl>
                                          <p:spTgt spid="2"/>
                                        </p:tgtEl>
                                        <p:attrNameLst>
                                          <p:attrName>ppt_h</p:attrName>
                                        </p:attrNameLst>
                                      </p:cBhvr>
                                      <p:tavLst>
                                        <p:tav tm="0">
                                          <p:val>
                                            <p:strVal val="ppt_h"/>
                                          </p:val>
                                        </p:tav>
                                        <p:tav tm="100000">
                                          <p:val>
                                            <p:fltVal val="0"/>
                                          </p:val>
                                        </p:tav>
                                      </p:tavLst>
                                    </p:anim>
                                    <p:set>
                                      <p:cBhvr>
                                        <p:cTn id="8" dur="1" fill="hold">
                                          <p:stCondLst>
                                            <p:cond delay="9999"/>
                                          </p:stCondLst>
                                        </p:cTn>
                                        <p:tgtEl>
                                          <p:spTgt spid="2"/>
                                        </p:tgtEl>
                                        <p:attrNameLst>
                                          <p:attrName>style.visibility</p:attrName>
                                        </p:attrNameLst>
                                      </p:cBhvr>
                                      <p:to>
                                        <p:strVal val="hidden"/>
                                      </p:to>
                                    </p:set>
                                  </p:childTnLst>
                                </p:cTn>
                              </p:par>
                              <p:par>
                                <p:cTn id="9" presetID="53" presetClass="entr" presetSubtype="16" fill="hold" grpId="0" nodeType="withEffect">
                                  <p:stCondLst>
                                    <p:cond delay="0"/>
                                  </p:stCondLst>
                                  <p:childTnLst>
                                    <p:set>
                                      <p:cBhvr>
                                        <p:cTn id="10" dur="1" fill="hold">
                                          <p:stCondLst>
                                            <p:cond delay="0"/>
                                          </p:stCondLst>
                                        </p:cTn>
                                        <p:tgtEl>
                                          <p:spTgt spid="118"/>
                                        </p:tgtEl>
                                        <p:attrNameLst>
                                          <p:attrName>style.visibility</p:attrName>
                                        </p:attrNameLst>
                                      </p:cBhvr>
                                      <p:to>
                                        <p:strVal val="visible"/>
                                      </p:to>
                                    </p:set>
                                    <p:anim calcmode="lin" valueType="num">
                                      <p:cBhvr>
                                        <p:cTn id="11" dur="10000" fill="hold"/>
                                        <p:tgtEl>
                                          <p:spTgt spid="118"/>
                                        </p:tgtEl>
                                        <p:attrNameLst>
                                          <p:attrName>ppt_w</p:attrName>
                                        </p:attrNameLst>
                                      </p:cBhvr>
                                      <p:tavLst>
                                        <p:tav tm="0">
                                          <p:val>
                                            <p:fltVal val="0"/>
                                          </p:val>
                                        </p:tav>
                                        <p:tav tm="100000">
                                          <p:val>
                                            <p:strVal val="#ppt_w"/>
                                          </p:val>
                                        </p:tav>
                                      </p:tavLst>
                                    </p:anim>
                                    <p:anim calcmode="lin" valueType="num">
                                      <p:cBhvr>
                                        <p:cTn id="12" dur="10000" fill="hold"/>
                                        <p:tgtEl>
                                          <p:spTgt spid="118"/>
                                        </p:tgtEl>
                                        <p:attrNameLst>
                                          <p:attrName>ppt_h</p:attrName>
                                        </p:attrNameLst>
                                      </p:cBhvr>
                                      <p:tavLst>
                                        <p:tav tm="0">
                                          <p:val>
                                            <p:fltVal val="0"/>
                                          </p:val>
                                        </p:tav>
                                        <p:tav tm="100000">
                                          <p:val>
                                            <p:strVal val="#ppt_h"/>
                                          </p:val>
                                        </p:tav>
                                      </p:tavLst>
                                    </p:anim>
                                    <p:animEffect transition="in" filter="fade">
                                      <p:cBhvr>
                                        <p:cTn id="13" dur="10000"/>
                                        <p:tgtEl>
                                          <p:spTgt spid="118"/>
                                        </p:tgtEl>
                                      </p:cBhvr>
                                    </p:animEffect>
                                  </p:childTnLst>
                                </p:cTn>
                              </p:par>
                            </p:childTnLst>
                          </p:cTn>
                        </p:par>
                        <p:par>
                          <p:cTn id="14" fill="hold">
                            <p:stCondLst>
                              <p:cond delay="10000"/>
                            </p:stCondLst>
                            <p:childTnLst>
                              <p:par>
                                <p:cTn id="15" presetID="23" presetClass="exit" presetSubtype="32" fill="hold" grpId="0" nodeType="afterEffect">
                                  <p:stCondLst>
                                    <p:cond delay="0"/>
                                  </p:stCondLst>
                                  <p:childTnLst>
                                    <p:anim calcmode="lin" valueType="num">
                                      <p:cBhvr>
                                        <p:cTn id="16" dur="10000"/>
                                        <p:tgtEl>
                                          <p:spTgt spid="81"/>
                                        </p:tgtEl>
                                        <p:attrNameLst>
                                          <p:attrName>ppt_w</p:attrName>
                                        </p:attrNameLst>
                                      </p:cBhvr>
                                      <p:tavLst>
                                        <p:tav tm="0">
                                          <p:val>
                                            <p:strVal val="ppt_w"/>
                                          </p:val>
                                        </p:tav>
                                        <p:tav tm="100000">
                                          <p:val>
                                            <p:fltVal val="0"/>
                                          </p:val>
                                        </p:tav>
                                      </p:tavLst>
                                    </p:anim>
                                    <p:anim calcmode="lin" valueType="num">
                                      <p:cBhvr>
                                        <p:cTn id="17" dur="10000"/>
                                        <p:tgtEl>
                                          <p:spTgt spid="81"/>
                                        </p:tgtEl>
                                        <p:attrNameLst>
                                          <p:attrName>ppt_h</p:attrName>
                                        </p:attrNameLst>
                                      </p:cBhvr>
                                      <p:tavLst>
                                        <p:tav tm="0">
                                          <p:val>
                                            <p:strVal val="ppt_h"/>
                                          </p:val>
                                        </p:tav>
                                        <p:tav tm="100000">
                                          <p:val>
                                            <p:fltVal val="0"/>
                                          </p:val>
                                        </p:tav>
                                      </p:tavLst>
                                    </p:anim>
                                    <p:set>
                                      <p:cBhvr>
                                        <p:cTn id="18" dur="1" fill="hold">
                                          <p:stCondLst>
                                            <p:cond delay="9999"/>
                                          </p:stCondLst>
                                        </p:cTn>
                                        <p:tgtEl>
                                          <p:spTgt spid="81"/>
                                        </p:tgtEl>
                                        <p:attrNameLst>
                                          <p:attrName>style.visibility</p:attrName>
                                        </p:attrNameLst>
                                      </p:cBhvr>
                                      <p:to>
                                        <p:strVal val="hidden"/>
                                      </p:to>
                                    </p:set>
                                  </p:childTnLst>
                                </p:cTn>
                              </p:par>
                              <p:par>
                                <p:cTn id="19" presetID="53" presetClass="entr" presetSubtype="16" fill="hold" grpId="0" nodeType="withEffect">
                                  <p:stCondLst>
                                    <p:cond delay="0"/>
                                  </p:stCondLst>
                                  <p:childTnLst>
                                    <p:set>
                                      <p:cBhvr>
                                        <p:cTn id="20" dur="1" fill="hold">
                                          <p:stCondLst>
                                            <p:cond delay="0"/>
                                          </p:stCondLst>
                                        </p:cTn>
                                        <p:tgtEl>
                                          <p:spTgt spid="119"/>
                                        </p:tgtEl>
                                        <p:attrNameLst>
                                          <p:attrName>style.visibility</p:attrName>
                                        </p:attrNameLst>
                                      </p:cBhvr>
                                      <p:to>
                                        <p:strVal val="visible"/>
                                      </p:to>
                                    </p:set>
                                    <p:anim calcmode="lin" valueType="num">
                                      <p:cBhvr>
                                        <p:cTn id="21" dur="10000" fill="hold"/>
                                        <p:tgtEl>
                                          <p:spTgt spid="119"/>
                                        </p:tgtEl>
                                        <p:attrNameLst>
                                          <p:attrName>ppt_w</p:attrName>
                                        </p:attrNameLst>
                                      </p:cBhvr>
                                      <p:tavLst>
                                        <p:tav tm="0">
                                          <p:val>
                                            <p:fltVal val="0"/>
                                          </p:val>
                                        </p:tav>
                                        <p:tav tm="100000">
                                          <p:val>
                                            <p:strVal val="#ppt_w"/>
                                          </p:val>
                                        </p:tav>
                                      </p:tavLst>
                                    </p:anim>
                                    <p:anim calcmode="lin" valueType="num">
                                      <p:cBhvr>
                                        <p:cTn id="22" dur="10000" fill="hold"/>
                                        <p:tgtEl>
                                          <p:spTgt spid="119"/>
                                        </p:tgtEl>
                                        <p:attrNameLst>
                                          <p:attrName>ppt_h</p:attrName>
                                        </p:attrNameLst>
                                      </p:cBhvr>
                                      <p:tavLst>
                                        <p:tav tm="0">
                                          <p:val>
                                            <p:fltVal val="0"/>
                                          </p:val>
                                        </p:tav>
                                        <p:tav tm="100000">
                                          <p:val>
                                            <p:strVal val="#ppt_h"/>
                                          </p:val>
                                        </p:tav>
                                      </p:tavLst>
                                    </p:anim>
                                    <p:animEffect transition="in" filter="fade">
                                      <p:cBhvr>
                                        <p:cTn id="23" dur="10000"/>
                                        <p:tgtEl>
                                          <p:spTgt spid="119"/>
                                        </p:tgtEl>
                                      </p:cBhvr>
                                    </p:animEffect>
                                  </p:childTnLst>
                                </p:cTn>
                              </p:par>
                            </p:childTnLst>
                          </p:cTn>
                        </p:par>
                        <p:par>
                          <p:cTn id="24" fill="hold">
                            <p:stCondLst>
                              <p:cond delay="20000"/>
                            </p:stCondLst>
                            <p:childTnLst>
                              <p:par>
                                <p:cTn id="25" presetID="23" presetClass="exit" presetSubtype="32" fill="hold" grpId="0" nodeType="afterEffect">
                                  <p:stCondLst>
                                    <p:cond delay="0"/>
                                  </p:stCondLst>
                                  <p:childTnLst>
                                    <p:anim calcmode="lin" valueType="num">
                                      <p:cBhvr>
                                        <p:cTn id="26" dur="10000"/>
                                        <p:tgtEl>
                                          <p:spTgt spid="82"/>
                                        </p:tgtEl>
                                        <p:attrNameLst>
                                          <p:attrName>ppt_w</p:attrName>
                                        </p:attrNameLst>
                                      </p:cBhvr>
                                      <p:tavLst>
                                        <p:tav tm="0">
                                          <p:val>
                                            <p:strVal val="ppt_w"/>
                                          </p:val>
                                        </p:tav>
                                        <p:tav tm="100000">
                                          <p:val>
                                            <p:fltVal val="0"/>
                                          </p:val>
                                        </p:tav>
                                      </p:tavLst>
                                    </p:anim>
                                    <p:anim calcmode="lin" valueType="num">
                                      <p:cBhvr>
                                        <p:cTn id="27" dur="10000"/>
                                        <p:tgtEl>
                                          <p:spTgt spid="82"/>
                                        </p:tgtEl>
                                        <p:attrNameLst>
                                          <p:attrName>ppt_h</p:attrName>
                                        </p:attrNameLst>
                                      </p:cBhvr>
                                      <p:tavLst>
                                        <p:tav tm="0">
                                          <p:val>
                                            <p:strVal val="ppt_h"/>
                                          </p:val>
                                        </p:tav>
                                        <p:tav tm="100000">
                                          <p:val>
                                            <p:fltVal val="0"/>
                                          </p:val>
                                        </p:tav>
                                      </p:tavLst>
                                    </p:anim>
                                    <p:set>
                                      <p:cBhvr>
                                        <p:cTn id="28" dur="1" fill="hold">
                                          <p:stCondLst>
                                            <p:cond delay="9999"/>
                                          </p:stCondLst>
                                        </p:cTn>
                                        <p:tgtEl>
                                          <p:spTgt spid="82"/>
                                        </p:tgtEl>
                                        <p:attrNameLst>
                                          <p:attrName>style.visibility</p:attrName>
                                        </p:attrNameLst>
                                      </p:cBhvr>
                                      <p:to>
                                        <p:strVal val="hidden"/>
                                      </p:to>
                                    </p:set>
                                  </p:childTnLst>
                                </p:cTn>
                              </p:par>
                              <p:par>
                                <p:cTn id="29" presetID="53" presetClass="entr" presetSubtype="16" fill="hold" grpId="0" nodeType="withEffect">
                                  <p:stCondLst>
                                    <p:cond delay="0"/>
                                  </p:stCondLst>
                                  <p:childTnLst>
                                    <p:set>
                                      <p:cBhvr>
                                        <p:cTn id="30" dur="1" fill="hold">
                                          <p:stCondLst>
                                            <p:cond delay="0"/>
                                          </p:stCondLst>
                                        </p:cTn>
                                        <p:tgtEl>
                                          <p:spTgt spid="120"/>
                                        </p:tgtEl>
                                        <p:attrNameLst>
                                          <p:attrName>style.visibility</p:attrName>
                                        </p:attrNameLst>
                                      </p:cBhvr>
                                      <p:to>
                                        <p:strVal val="visible"/>
                                      </p:to>
                                    </p:set>
                                    <p:anim calcmode="lin" valueType="num">
                                      <p:cBhvr>
                                        <p:cTn id="31" dur="10000" fill="hold"/>
                                        <p:tgtEl>
                                          <p:spTgt spid="120"/>
                                        </p:tgtEl>
                                        <p:attrNameLst>
                                          <p:attrName>ppt_w</p:attrName>
                                        </p:attrNameLst>
                                      </p:cBhvr>
                                      <p:tavLst>
                                        <p:tav tm="0">
                                          <p:val>
                                            <p:fltVal val="0"/>
                                          </p:val>
                                        </p:tav>
                                        <p:tav tm="100000">
                                          <p:val>
                                            <p:strVal val="#ppt_w"/>
                                          </p:val>
                                        </p:tav>
                                      </p:tavLst>
                                    </p:anim>
                                    <p:anim calcmode="lin" valueType="num">
                                      <p:cBhvr>
                                        <p:cTn id="32" dur="10000" fill="hold"/>
                                        <p:tgtEl>
                                          <p:spTgt spid="120"/>
                                        </p:tgtEl>
                                        <p:attrNameLst>
                                          <p:attrName>ppt_h</p:attrName>
                                        </p:attrNameLst>
                                      </p:cBhvr>
                                      <p:tavLst>
                                        <p:tav tm="0">
                                          <p:val>
                                            <p:fltVal val="0"/>
                                          </p:val>
                                        </p:tav>
                                        <p:tav tm="100000">
                                          <p:val>
                                            <p:strVal val="#ppt_h"/>
                                          </p:val>
                                        </p:tav>
                                      </p:tavLst>
                                    </p:anim>
                                    <p:animEffect transition="in" filter="fade">
                                      <p:cBhvr>
                                        <p:cTn id="33" dur="10000"/>
                                        <p:tgtEl>
                                          <p:spTgt spid="120"/>
                                        </p:tgtEl>
                                      </p:cBhvr>
                                    </p:animEffect>
                                  </p:childTnLst>
                                </p:cTn>
                              </p:par>
                            </p:childTnLst>
                          </p:cTn>
                        </p:par>
                        <p:par>
                          <p:cTn id="34" fill="hold">
                            <p:stCondLst>
                              <p:cond delay="30000"/>
                            </p:stCondLst>
                            <p:childTnLst>
                              <p:par>
                                <p:cTn id="35" presetID="23" presetClass="exit" presetSubtype="32" fill="hold" grpId="0" nodeType="afterEffect">
                                  <p:stCondLst>
                                    <p:cond delay="0"/>
                                  </p:stCondLst>
                                  <p:childTnLst>
                                    <p:anim calcmode="lin" valueType="num">
                                      <p:cBhvr>
                                        <p:cTn id="36" dur="10000"/>
                                        <p:tgtEl>
                                          <p:spTgt spid="83"/>
                                        </p:tgtEl>
                                        <p:attrNameLst>
                                          <p:attrName>ppt_w</p:attrName>
                                        </p:attrNameLst>
                                      </p:cBhvr>
                                      <p:tavLst>
                                        <p:tav tm="0">
                                          <p:val>
                                            <p:strVal val="ppt_w"/>
                                          </p:val>
                                        </p:tav>
                                        <p:tav tm="100000">
                                          <p:val>
                                            <p:fltVal val="0"/>
                                          </p:val>
                                        </p:tav>
                                      </p:tavLst>
                                    </p:anim>
                                    <p:anim calcmode="lin" valueType="num">
                                      <p:cBhvr>
                                        <p:cTn id="37" dur="10000"/>
                                        <p:tgtEl>
                                          <p:spTgt spid="83"/>
                                        </p:tgtEl>
                                        <p:attrNameLst>
                                          <p:attrName>ppt_h</p:attrName>
                                        </p:attrNameLst>
                                      </p:cBhvr>
                                      <p:tavLst>
                                        <p:tav tm="0">
                                          <p:val>
                                            <p:strVal val="ppt_h"/>
                                          </p:val>
                                        </p:tav>
                                        <p:tav tm="100000">
                                          <p:val>
                                            <p:fltVal val="0"/>
                                          </p:val>
                                        </p:tav>
                                      </p:tavLst>
                                    </p:anim>
                                    <p:set>
                                      <p:cBhvr>
                                        <p:cTn id="38" dur="1" fill="hold">
                                          <p:stCondLst>
                                            <p:cond delay="9999"/>
                                          </p:stCondLst>
                                        </p:cTn>
                                        <p:tgtEl>
                                          <p:spTgt spid="83"/>
                                        </p:tgtEl>
                                        <p:attrNameLst>
                                          <p:attrName>style.visibility</p:attrName>
                                        </p:attrNameLst>
                                      </p:cBhvr>
                                      <p:to>
                                        <p:strVal val="hidden"/>
                                      </p:to>
                                    </p:set>
                                  </p:childTnLst>
                                </p:cTn>
                              </p:par>
                              <p:par>
                                <p:cTn id="39" presetID="53" presetClass="entr" presetSubtype="16" fill="hold" grpId="0" nodeType="withEffect">
                                  <p:stCondLst>
                                    <p:cond delay="0"/>
                                  </p:stCondLst>
                                  <p:childTnLst>
                                    <p:set>
                                      <p:cBhvr>
                                        <p:cTn id="40" dur="1" fill="hold">
                                          <p:stCondLst>
                                            <p:cond delay="0"/>
                                          </p:stCondLst>
                                        </p:cTn>
                                        <p:tgtEl>
                                          <p:spTgt spid="121"/>
                                        </p:tgtEl>
                                        <p:attrNameLst>
                                          <p:attrName>style.visibility</p:attrName>
                                        </p:attrNameLst>
                                      </p:cBhvr>
                                      <p:to>
                                        <p:strVal val="visible"/>
                                      </p:to>
                                    </p:set>
                                    <p:anim calcmode="lin" valueType="num">
                                      <p:cBhvr>
                                        <p:cTn id="41" dur="10000" fill="hold"/>
                                        <p:tgtEl>
                                          <p:spTgt spid="121"/>
                                        </p:tgtEl>
                                        <p:attrNameLst>
                                          <p:attrName>ppt_w</p:attrName>
                                        </p:attrNameLst>
                                      </p:cBhvr>
                                      <p:tavLst>
                                        <p:tav tm="0">
                                          <p:val>
                                            <p:fltVal val="0"/>
                                          </p:val>
                                        </p:tav>
                                        <p:tav tm="100000">
                                          <p:val>
                                            <p:strVal val="#ppt_w"/>
                                          </p:val>
                                        </p:tav>
                                      </p:tavLst>
                                    </p:anim>
                                    <p:anim calcmode="lin" valueType="num">
                                      <p:cBhvr>
                                        <p:cTn id="42" dur="10000" fill="hold"/>
                                        <p:tgtEl>
                                          <p:spTgt spid="121"/>
                                        </p:tgtEl>
                                        <p:attrNameLst>
                                          <p:attrName>ppt_h</p:attrName>
                                        </p:attrNameLst>
                                      </p:cBhvr>
                                      <p:tavLst>
                                        <p:tav tm="0">
                                          <p:val>
                                            <p:fltVal val="0"/>
                                          </p:val>
                                        </p:tav>
                                        <p:tav tm="100000">
                                          <p:val>
                                            <p:strVal val="#ppt_h"/>
                                          </p:val>
                                        </p:tav>
                                      </p:tavLst>
                                    </p:anim>
                                    <p:animEffect transition="in" filter="fade">
                                      <p:cBhvr>
                                        <p:cTn id="43" dur="10000"/>
                                        <p:tgtEl>
                                          <p:spTgt spid="121"/>
                                        </p:tgtEl>
                                      </p:cBhvr>
                                    </p:animEffect>
                                  </p:childTnLst>
                                </p:cTn>
                              </p:par>
                            </p:childTnLst>
                          </p:cTn>
                        </p:par>
                        <p:par>
                          <p:cTn id="44" fill="hold">
                            <p:stCondLst>
                              <p:cond delay="40000"/>
                            </p:stCondLst>
                            <p:childTnLst>
                              <p:par>
                                <p:cTn id="45" presetID="23" presetClass="exit" presetSubtype="32" fill="hold" grpId="0" nodeType="afterEffect">
                                  <p:stCondLst>
                                    <p:cond delay="0"/>
                                  </p:stCondLst>
                                  <p:childTnLst>
                                    <p:anim calcmode="lin" valueType="num">
                                      <p:cBhvr>
                                        <p:cTn id="46" dur="10000"/>
                                        <p:tgtEl>
                                          <p:spTgt spid="84"/>
                                        </p:tgtEl>
                                        <p:attrNameLst>
                                          <p:attrName>ppt_w</p:attrName>
                                        </p:attrNameLst>
                                      </p:cBhvr>
                                      <p:tavLst>
                                        <p:tav tm="0">
                                          <p:val>
                                            <p:strVal val="ppt_w"/>
                                          </p:val>
                                        </p:tav>
                                        <p:tav tm="100000">
                                          <p:val>
                                            <p:fltVal val="0"/>
                                          </p:val>
                                        </p:tav>
                                      </p:tavLst>
                                    </p:anim>
                                    <p:anim calcmode="lin" valueType="num">
                                      <p:cBhvr>
                                        <p:cTn id="47" dur="10000"/>
                                        <p:tgtEl>
                                          <p:spTgt spid="84"/>
                                        </p:tgtEl>
                                        <p:attrNameLst>
                                          <p:attrName>ppt_h</p:attrName>
                                        </p:attrNameLst>
                                      </p:cBhvr>
                                      <p:tavLst>
                                        <p:tav tm="0">
                                          <p:val>
                                            <p:strVal val="ppt_h"/>
                                          </p:val>
                                        </p:tav>
                                        <p:tav tm="100000">
                                          <p:val>
                                            <p:fltVal val="0"/>
                                          </p:val>
                                        </p:tav>
                                      </p:tavLst>
                                    </p:anim>
                                    <p:set>
                                      <p:cBhvr>
                                        <p:cTn id="48" dur="1" fill="hold">
                                          <p:stCondLst>
                                            <p:cond delay="9999"/>
                                          </p:stCondLst>
                                        </p:cTn>
                                        <p:tgtEl>
                                          <p:spTgt spid="84"/>
                                        </p:tgtEl>
                                        <p:attrNameLst>
                                          <p:attrName>style.visibility</p:attrName>
                                        </p:attrNameLst>
                                      </p:cBhvr>
                                      <p:to>
                                        <p:strVal val="hidden"/>
                                      </p:to>
                                    </p:set>
                                  </p:childTnLst>
                                </p:cTn>
                              </p:par>
                              <p:par>
                                <p:cTn id="49" presetID="53" presetClass="entr" presetSubtype="16" fill="hold" grpId="0" nodeType="withEffect">
                                  <p:stCondLst>
                                    <p:cond delay="0"/>
                                  </p:stCondLst>
                                  <p:childTnLst>
                                    <p:set>
                                      <p:cBhvr>
                                        <p:cTn id="50" dur="1" fill="hold">
                                          <p:stCondLst>
                                            <p:cond delay="0"/>
                                          </p:stCondLst>
                                        </p:cTn>
                                        <p:tgtEl>
                                          <p:spTgt spid="122"/>
                                        </p:tgtEl>
                                        <p:attrNameLst>
                                          <p:attrName>style.visibility</p:attrName>
                                        </p:attrNameLst>
                                      </p:cBhvr>
                                      <p:to>
                                        <p:strVal val="visible"/>
                                      </p:to>
                                    </p:set>
                                    <p:anim calcmode="lin" valueType="num">
                                      <p:cBhvr>
                                        <p:cTn id="51" dur="10000" fill="hold"/>
                                        <p:tgtEl>
                                          <p:spTgt spid="122"/>
                                        </p:tgtEl>
                                        <p:attrNameLst>
                                          <p:attrName>ppt_w</p:attrName>
                                        </p:attrNameLst>
                                      </p:cBhvr>
                                      <p:tavLst>
                                        <p:tav tm="0">
                                          <p:val>
                                            <p:fltVal val="0"/>
                                          </p:val>
                                        </p:tav>
                                        <p:tav tm="100000">
                                          <p:val>
                                            <p:strVal val="#ppt_w"/>
                                          </p:val>
                                        </p:tav>
                                      </p:tavLst>
                                    </p:anim>
                                    <p:anim calcmode="lin" valueType="num">
                                      <p:cBhvr>
                                        <p:cTn id="52" dur="10000" fill="hold"/>
                                        <p:tgtEl>
                                          <p:spTgt spid="122"/>
                                        </p:tgtEl>
                                        <p:attrNameLst>
                                          <p:attrName>ppt_h</p:attrName>
                                        </p:attrNameLst>
                                      </p:cBhvr>
                                      <p:tavLst>
                                        <p:tav tm="0">
                                          <p:val>
                                            <p:fltVal val="0"/>
                                          </p:val>
                                        </p:tav>
                                        <p:tav tm="100000">
                                          <p:val>
                                            <p:strVal val="#ppt_h"/>
                                          </p:val>
                                        </p:tav>
                                      </p:tavLst>
                                    </p:anim>
                                    <p:animEffect transition="in" filter="fade">
                                      <p:cBhvr>
                                        <p:cTn id="53" dur="10000"/>
                                        <p:tgtEl>
                                          <p:spTgt spid="122"/>
                                        </p:tgtEl>
                                      </p:cBhvr>
                                    </p:animEffect>
                                  </p:childTnLst>
                                </p:cTn>
                              </p:par>
                            </p:childTnLst>
                          </p:cTn>
                        </p:par>
                        <p:par>
                          <p:cTn id="54" fill="hold">
                            <p:stCondLst>
                              <p:cond delay="50000"/>
                            </p:stCondLst>
                            <p:childTnLst>
                              <p:par>
                                <p:cTn id="55" presetID="23" presetClass="exit" presetSubtype="32" fill="hold" grpId="0" nodeType="afterEffect">
                                  <p:stCondLst>
                                    <p:cond delay="0"/>
                                  </p:stCondLst>
                                  <p:childTnLst>
                                    <p:anim calcmode="lin" valueType="num">
                                      <p:cBhvr>
                                        <p:cTn id="56" dur="10000"/>
                                        <p:tgtEl>
                                          <p:spTgt spid="85"/>
                                        </p:tgtEl>
                                        <p:attrNameLst>
                                          <p:attrName>ppt_w</p:attrName>
                                        </p:attrNameLst>
                                      </p:cBhvr>
                                      <p:tavLst>
                                        <p:tav tm="0">
                                          <p:val>
                                            <p:strVal val="ppt_w"/>
                                          </p:val>
                                        </p:tav>
                                        <p:tav tm="100000">
                                          <p:val>
                                            <p:fltVal val="0"/>
                                          </p:val>
                                        </p:tav>
                                      </p:tavLst>
                                    </p:anim>
                                    <p:anim calcmode="lin" valueType="num">
                                      <p:cBhvr>
                                        <p:cTn id="57" dur="10000"/>
                                        <p:tgtEl>
                                          <p:spTgt spid="85"/>
                                        </p:tgtEl>
                                        <p:attrNameLst>
                                          <p:attrName>ppt_h</p:attrName>
                                        </p:attrNameLst>
                                      </p:cBhvr>
                                      <p:tavLst>
                                        <p:tav tm="0">
                                          <p:val>
                                            <p:strVal val="ppt_h"/>
                                          </p:val>
                                        </p:tav>
                                        <p:tav tm="100000">
                                          <p:val>
                                            <p:fltVal val="0"/>
                                          </p:val>
                                        </p:tav>
                                      </p:tavLst>
                                    </p:anim>
                                    <p:set>
                                      <p:cBhvr>
                                        <p:cTn id="58" dur="1" fill="hold">
                                          <p:stCondLst>
                                            <p:cond delay="9999"/>
                                          </p:stCondLst>
                                        </p:cTn>
                                        <p:tgtEl>
                                          <p:spTgt spid="85"/>
                                        </p:tgtEl>
                                        <p:attrNameLst>
                                          <p:attrName>style.visibility</p:attrName>
                                        </p:attrNameLst>
                                      </p:cBhvr>
                                      <p:to>
                                        <p:strVal val="hidden"/>
                                      </p:to>
                                    </p:set>
                                  </p:childTnLst>
                                </p:cTn>
                              </p:par>
                              <p:par>
                                <p:cTn id="59" presetID="53" presetClass="entr" presetSubtype="16" fill="hold" grpId="0" nodeType="withEffect">
                                  <p:stCondLst>
                                    <p:cond delay="0"/>
                                  </p:stCondLst>
                                  <p:childTnLst>
                                    <p:set>
                                      <p:cBhvr>
                                        <p:cTn id="60" dur="1" fill="hold">
                                          <p:stCondLst>
                                            <p:cond delay="0"/>
                                          </p:stCondLst>
                                        </p:cTn>
                                        <p:tgtEl>
                                          <p:spTgt spid="123"/>
                                        </p:tgtEl>
                                        <p:attrNameLst>
                                          <p:attrName>style.visibility</p:attrName>
                                        </p:attrNameLst>
                                      </p:cBhvr>
                                      <p:to>
                                        <p:strVal val="visible"/>
                                      </p:to>
                                    </p:set>
                                    <p:anim calcmode="lin" valueType="num">
                                      <p:cBhvr>
                                        <p:cTn id="61" dur="10000" fill="hold"/>
                                        <p:tgtEl>
                                          <p:spTgt spid="123"/>
                                        </p:tgtEl>
                                        <p:attrNameLst>
                                          <p:attrName>ppt_w</p:attrName>
                                        </p:attrNameLst>
                                      </p:cBhvr>
                                      <p:tavLst>
                                        <p:tav tm="0">
                                          <p:val>
                                            <p:fltVal val="0"/>
                                          </p:val>
                                        </p:tav>
                                        <p:tav tm="100000">
                                          <p:val>
                                            <p:strVal val="#ppt_w"/>
                                          </p:val>
                                        </p:tav>
                                      </p:tavLst>
                                    </p:anim>
                                    <p:anim calcmode="lin" valueType="num">
                                      <p:cBhvr>
                                        <p:cTn id="62" dur="10000" fill="hold"/>
                                        <p:tgtEl>
                                          <p:spTgt spid="123"/>
                                        </p:tgtEl>
                                        <p:attrNameLst>
                                          <p:attrName>ppt_h</p:attrName>
                                        </p:attrNameLst>
                                      </p:cBhvr>
                                      <p:tavLst>
                                        <p:tav tm="0">
                                          <p:val>
                                            <p:fltVal val="0"/>
                                          </p:val>
                                        </p:tav>
                                        <p:tav tm="100000">
                                          <p:val>
                                            <p:strVal val="#ppt_h"/>
                                          </p:val>
                                        </p:tav>
                                      </p:tavLst>
                                    </p:anim>
                                    <p:animEffect transition="in" filter="fade">
                                      <p:cBhvr>
                                        <p:cTn id="63" dur="10000"/>
                                        <p:tgtEl>
                                          <p:spTgt spid="123"/>
                                        </p:tgtEl>
                                      </p:cBhvr>
                                    </p:animEffect>
                                  </p:childTnLst>
                                </p:cTn>
                              </p:par>
                            </p:childTnLst>
                          </p:cTn>
                        </p:par>
                        <p:par>
                          <p:cTn id="64" fill="hold">
                            <p:stCondLst>
                              <p:cond delay="60000"/>
                            </p:stCondLst>
                            <p:childTnLst>
                              <p:par>
                                <p:cTn id="65" presetID="23" presetClass="exit" presetSubtype="32" fill="hold" grpId="0" nodeType="afterEffect">
                                  <p:stCondLst>
                                    <p:cond delay="0"/>
                                  </p:stCondLst>
                                  <p:childTnLst>
                                    <p:anim calcmode="lin" valueType="num">
                                      <p:cBhvr>
                                        <p:cTn id="66" dur="10000"/>
                                        <p:tgtEl>
                                          <p:spTgt spid="86"/>
                                        </p:tgtEl>
                                        <p:attrNameLst>
                                          <p:attrName>ppt_w</p:attrName>
                                        </p:attrNameLst>
                                      </p:cBhvr>
                                      <p:tavLst>
                                        <p:tav tm="0">
                                          <p:val>
                                            <p:strVal val="ppt_w"/>
                                          </p:val>
                                        </p:tav>
                                        <p:tav tm="100000">
                                          <p:val>
                                            <p:fltVal val="0"/>
                                          </p:val>
                                        </p:tav>
                                      </p:tavLst>
                                    </p:anim>
                                    <p:anim calcmode="lin" valueType="num">
                                      <p:cBhvr>
                                        <p:cTn id="67" dur="10000"/>
                                        <p:tgtEl>
                                          <p:spTgt spid="86"/>
                                        </p:tgtEl>
                                        <p:attrNameLst>
                                          <p:attrName>ppt_h</p:attrName>
                                        </p:attrNameLst>
                                      </p:cBhvr>
                                      <p:tavLst>
                                        <p:tav tm="0">
                                          <p:val>
                                            <p:strVal val="ppt_h"/>
                                          </p:val>
                                        </p:tav>
                                        <p:tav tm="100000">
                                          <p:val>
                                            <p:fltVal val="0"/>
                                          </p:val>
                                        </p:tav>
                                      </p:tavLst>
                                    </p:anim>
                                    <p:set>
                                      <p:cBhvr>
                                        <p:cTn id="68" dur="1" fill="hold">
                                          <p:stCondLst>
                                            <p:cond delay="9999"/>
                                          </p:stCondLst>
                                        </p:cTn>
                                        <p:tgtEl>
                                          <p:spTgt spid="86"/>
                                        </p:tgtEl>
                                        <p:attrNameLst>
                                          <p:attrName>style.visibility</p:attrName>
                                        </p:attrNameLst>
                                      </p:cBhvr>
                                      <p:to>
                                        <p:strVal val="hidden"/>
                                      </p:to>
                                    </p:set>
                                  </p:childTnLst>
                                </p:cTn>
                              </p:par>
                              <p:par>
                                <p:cTn id="69" presetID="53" presetClass="entr" presetSubtype="16" fill="hold" grpId="0" nodeType="withEffect">
                                  <p:stCondLst>
                                    <p:cond delay="0"/>
                                  </p:stCondLst>
                                  <p:childTnLst>
                                    <p:set>
                                      <p:cBhvr>
                                        <p:cTn id="70" dur="1" fill="hold">
                                          <p:stCondLst>
                                            <p:cond delay="0"/>
                                          </p:stCondLst>
                                        </p:cTn>
                                        <p:tgtEl>
                                          <p:spTgt spid="124"/>
                                        </p:tgtEl>
                                        <p:attrNameLst>
                                          <p:attrName>style.visibility</p:attrName>
                                        </p:attrNameLst>
                                      </p:cBhvr>
                                      <p:to>
                                        <p:strVal val="visible"/>
                                      </p:to>
                                    </p:set>
                                    <p:anim calcmode="lin" valueType="num">
                                      <p:cBhvr>
                                        <p:cTn id="71" dur="10000" fill="hold"/>
                                        <p:tgtEl>
                                          <p:spTgt spid="124"/>
                                        </p:tgtEl>
                                        <p:attrNameLst>
                                          <p:attrName>ppt_w</p:attrName>
                                        </p:attrNameLst>
                                      </p:cBhvr>
                                      <p:tavLst>
                                        <p:tav tm="0">
                                          <p:val>
                                            <p:fltVal val="0"/>
                                          </p:val>
                                        </p:tav>
                                        <p:tav tm="100000">
                                          <p:val>
                                            <p:strVal val="#ppt_w"/>
                                          </p:val>
                                        </p:tav>
                                      </p:tavLst>
                                    </p:anim>
                                    <p:anim calcmode="lin" valueType="num">
                                      <p:cBhvr>
                                        <p:cTn id="72" dur="10000" fill="hold"/>
                                        <p:tgtEl>
                                          <p:spTgt spid="124"/>
                                        </p:tgtEl>
                                        <p:attrNameLst>
                                          <p:attrName>ppt_h</p:attrName>
                                        </p:attrNameLst>
                                      </p:cBhvr>
                                      <p:tavLst>
                                        <p:tav tm="0">
                                          <p:val>
                                            <p:fltVal val="0"/>
                                          </p:val>
                                        </p:tav>
                                        <p:tav tm="100000">
                                          <p:val>
                                            <p:strVal val="#ppt_h"/>
                                          </p:val>
                                        </p:tav>
                                      </p:tavLst>
                                    </p:anim>
                                    <p:animEffect transition="in" filter="fade">
                                      <p:cBhvr>
                                        <p:cTn id="73" dur="10000"/>
                                        <p:tgtEl>
                                          <p:spTgt spid="124"/>
                                        </p:tgtEl>
                                      </p:cBhvr>
                                    </p:animEffect>
                                  </p:childTnLst>
                                </p:cTn>
                              </p:par>
                            </p:childTnLst>
                          </p:cTn>
                        </p:par>
                        <p:par>
                          <p:cTn id="74" fill="hold">
                            <p:stCondLst>
                              <p:cond delay="70000"/>
                            </p:stCondLst>
                            <p:childTnLst>
                              <p:par>
                                <p:cTn id="75" presetID="23" presetClass="exit" presetSubtype="32" fill="hold" grpId="0" nodeType="afterEffect">
                                  <p:stCondLst>
                                    <p:cond delay="0"/>
                                  </p:stCondLst>
                                  <p:childTnLst>
                                    <p:anim calcmode="lin" valueType="num">
                                      <p:cBhvr>
                                        <p:cTn id="76" dur="10000"/>
                                        <p:tgtEl>
                                          <p:spTgt spid="87"/>
                                        </p:tgtEl>
                                        <p:attrNameLst>
                                          <p:attrName>ppt_w</p:attrName>
                                        </p:attrNameLst>
                                      </p:cBhvr>
                                      <p:tavLst>
                                        <p:tav tm="0">
                                          <p:val>
                                            <p:strVal val="ppt_w"/>
                                          </p:val>
                                        </p:tav>
                                        <p:tav tm="100000">
                                          <p:val>
                                            <p:fltVal val="0"/>
                                          </p:val>
                                        </p:tav>
                                      </p:tavLst>
                                    </p:anim>
                                    <p:anim calcmode="lin" valueType="num">
                                      <p:cBhvr>
                                        <p:cTn id="77" dur="10000"/>
                                        <p:tgtEl>
                                          <p:spTgt spid="87"/>
                                        </p:tgtEl>
                                        <p:attrNameLst>
                                          <p:attrName>ppt_h</p:attrName>
                                        </p:attrNameLst>
                                      </p:cBhvr>
                                      <p:tavLst>
                                        <p:tav tm="0">
                                          <p:val>
                                            <p:strVal val="ppt_h"/>
                                          </p:val>
                                        </p:tav>
                                        <p:tav tm="100000">
                                          <p:val>
                                            <p:fltVal val="0"/>
                                          </p:val>
                                        </p:tav>
                                      </p:tavLst>
                                    </p:anim>
                                    <p:set>
                                      <p:cBhvr>
                                        <p:cTn id="78" dur="1" fill="hold">
                                          <p:stCondLst>
                                            <p:cond delay="9999"/>
                                          </p:stCondLst>
                                        </p:cTn>
                                        <p:tgtEl>
                                          <p:spTgt spid="87"/>
                                        </p:tgtEl>
                                        <p:attrNameLst>
                                          <p:attrName>style.visibility</p:attrName>
                                        </p:attrNameLst>
                                      </p:cBhvr>
                                      <p:to>
                                        <p:strVal val="hidden"/>
                                      </p:to>
                                    </p:set>
                                  </p:childTnLst>
                                </p:cTn>
                              </p:par>
                              <p:par>
                                <p:cTn id="79" presetID="53" presetClass="entr" presetSubtype="16" fill="hold" grpId="0" nodeType="withEffect">
                                  <p:stCondLst>
                                    <p:cond delay="0"/>
                                  </p:stCondLst>
                                  <p:childTnLst>
                                    <p:set>
                                      <p:cBhvr>
                                        <p:cTn id="80" dur="1" fill="hold">
                                          <p:stCondLst>
                                            <p:cond delay="0"/>
                                          </p:stCondLst>
                                        </p:cTn>
                                        <p:tgtEl>
                                          <p:spTgt spid="125"/>
                                        </p:tgtEl>
                                        <p:attrNameLst>
                                          <p:attrName>style.visibility</p:attrName>
                                        </p:attrNameLst>
                                      </p:cBhvr>
                                      <p:to>
                                        <p:strVal val="visible"/>
                                      </p:to>
                                    </p:set>
                                    <p:anim calcmode="lin" valueType="num">
                                      <p:cBhvr>
                                        <p:cTn id="81" dur="10000" fill="hold"/>
                                        <p:tgtEl>
                                          <p:spTgt spid="125"/>
                                        </p:tgtEl>
                                        <p:attrNameLst>
                                          <p:attrName>ppt_w</p:attrName>
                                        </p:attrNameLst>
                                      </p:cBhvr>
                                      <p:tavLst>
                                        <p:tav tm="0">
                                          <p:val>
                                            <p:fltVal val="0"/>
                                          </p:val>
                                        </p:tav>
                                        <p:tav tm="100000">
                                          <p:val>
                                            <p:strVal val="#ppt_w"/>
                                          </p:val>
                                        </p:tav>
                                      </p:tavLst>
                                    </p:anim>
                                    <p:anim calcmode="lin" valueType="num">
                                      <p:cBhvr>
                                        <p:cTn id="82" dur="10000" fill="hold"/>
                                        <p:tgtEl>
                                          <p:spTgt spid="125"/>
                                        </p:tgtEl>
                                        <p:attrNameLst>
                                          <p:attrName>ppt_h</p:attrName>
                                        </p:attrNameLst>
                                      </p:cBhvr>
                                      <p:tavLst>
                                        <p:tav tm="0">
                                          <p:val>
                                            <p:fltVal val="0"/>
                                          </p:val>
                                        </p:tav>
                                        <p:tav tm="100000">
                                          <p:val>
                                            <p:strVal val="#ppt_h"/>
                                          </p:val>
                                        </p:tav>
                                      </p:tavLst>
                                    </p:anim>
                                    <p:animEffect transition="in" filter="fade">
                                      <p:cBhvr>
                                        <p:cTn id="83" dur="10000"/>
                                        <p:tgtEl>
                                          <p:spTgt spid="125"/>
                                        </p:tgtEl>
                                      </p:cBhvr>
                                    </p:animEffect>
                                  </p:childTnLst>
                                </p:cTn>
                              </p:par>
                            </p:childTnLst>
                          </p:cTn>
                        </p:par>
                        <p:par>
                          <p:cTn id="84" fill="hold">
                            <p:stCondLst>
                              <p:cond delay="80000"/>
                            </p:stCondLst>
                            <p:childTnLst>
                              <p:par>
                                <p:cTn id="85" presetID="23" presetClass="exit" presetSubtype="32" fill="hold" grpId="0" nodeType="afterEffect">
                                  <p:stCondLst>
                                    <p:cond delay="0"/>
                                  </p:stCondLst>
                                  <p:childTnLst>
                                    <p:anim calcmode="lin" valueType="num">
                                      <p:cBhvr>
                                        <p:cTn id="86" dur="10000"/>
                                        <p:tgtEl>
                                          <p:spTgt spid="88"/>
                                        </p:tgtEl>
                                        <p:attrNameLst>
                                          <p:attrName>ppt_w</p:attrName>
                                        </p:attrNameLst>
                                      </p:cBhvr>
                                      <p:tavLst>
                                        <p:tav tm="0">
                                          <p:val>
                                            <p:strVal val="ppt_w"/>
                                          </p:val>
                                        </p:tav>
                                        <p:tav tm="100000">
                                          <p:val>
                                            <p:fltVal val="0"/>
                                          </p:val>
                                        </p:tav>
                                      </p:tavLst>
                                    </p:anim>
                                    <p:anim calcmode="lin" valueType="num">
                                      <p:cBhvr>
                                        <p:cTn id="87" dur="10000"/>
                                        <p:tgtEl>
                                          <p:spTgt spid="88"/>
                                        </p:tgtEl>
                                        <p:attrNameLst>
                                          <p:attrName>ppt_h</p:attrName>
                                        </p:attrNameLst>
                                      </p:cBhvr>
                                      <p:tavLst>
                                        <p:tav tm="0">
                                          <p:val>
                                            <p:strVal val="ppt_h"/>
                                          </p:val>
                                        </p:tav>
                                        <p:tav tm="100000">
                                          <p:val>
                                            <p:fltVal val="0"/>
                                          </p:val>
                                        </p:tav>
                                      </p:tavLst>
                                    </p:anim>
                                    <p:set>
                                      <p:cBhvr>
                                        <p:cTn id="88" dur="1" fill="hold">
                                          <p:stCondLst>
                                            <p:cond delay="9999"/>
                                          </p:stCondLst>
                                        </p:cTn>
                                        <p:tgtEl>
                                          <p:spTgt spid="88"/>
                                        </p:tgtEl>
                                        <p:attrNameLst>
                                          <p:attrName>style.visibility</p:attrName>
                                        </p:attrNameLst>
                                      </p:cBhvr>
                                      <p:to>
                                        <p:strVal val="hidden"/>
                                      </p:to>
                                    </p:set>
                                  </p:childTnLst>
                                </p:cTn>
                              </p:par>
                              <p:par>
                                <p:cTn id="89" presetID="53" presetClass="entr" presetSubtype="16" fill="hold" grpId="0" nodeType="withEffect">
                                  <p:stCondLst>
                                    <p:cond delay="0"/>
                                  </p:stCondLst>
                                  <p:childTnLst>
                                    <p:set>
                                      <p:cBhvr>
                                        <p:cTn id="90" dur="1" fill="hold">
                                          <p:stCondLst>
                                            <p:cond delay="0"/>
                                          </p:stCondLst>
                                        </p:cTn>
                                        <p:tgtEl>
                                          <p:spTgt spid="126"/>
                                        </p:tgtEl>
                                        <p:attrNameLst>
                                          <p:attrName>style.visibility</p:attrName>
                                        </p:attrNameLst>
                                      </p:cBhvr>
                                      <p:to>
                                        <p:strVal val="visible"/>
                                      </p:to>
                                    </p:set>
                                    <p:anim calcmode="lin" valueType="num">
                                      <p:cBhvr>
                                        <p:cTn id="91" dur="10000" fill="hold"/>
                                        <p:tgtEl>
                                          <p:spTgt spid="126"/>
                                        </p:tgtEl>
                                        <p:attrNameLst>
                                          <p:attrName>ppt_w</p:attrName>
                                        </p:attrNameLst>
                                      </p:cBhvr>
                                      <p:tavLst>
                                        <p:tav tm="0">
                                          <p:val>
                                            <p:fltVal val="0"/>
                                          </p:val>
                                        </p:tav>
                                        <p:tav tm="100000">
                                          <p:val>
                                            <p:strVal val="#ppt_w"/>
                                          </p:val>
                                        </p:tav>
                                      </p:tavLst>
                                    </p:anim>
                                    <p:anim calcmode="lin" valueType="num">
                                      <p:cBhvr>
                                        <p:cTn id="92" dur="10000" fill="hold"/>
                                        <p:tgtEl>
                                          <p:spTgt spid="126"/>
                                        </p:tgtEl>
                                        <p:attrNameLst>
                                          <p:attrName>ppt_h</p:attrName>
                                        </p:attrNameLst>
                                      </p:cBhvr>
                                      <p:tavLst>
                                        <p:tav tm="0">
                                          <p:val>
                                            <p:fltVal val="0"/>
                                          </p:val>
                                        </p:tav>
                                        <p:tav tm="100000">
                                          <p:val>
                                            <p:strVal val="#ppt_h"/>
                                          </p:val>
                                        </p:tav>
                                      </p:tavLst>
                                    </p:anim>
                                    <p:animEffect transition="in" filter="fade">
                                      <p:cBhvr>
                                        <p:cTn id="93" dur="10000"/>
                                        <p:tgtEl>
                                          <p:spTgt spid="126"/>
                                        </p:tgtEl>
                                      </p:cBhvr>
                                    </p:animEffect>
                                  </p:childTnLst>
                                </p:cTn>
                              </p:par>
                            </p:childTnLst>
                          </p:cTn>
                        </p:par>
                        <p:par>
                          <p:cTn id="94" fill="hold">
                            <p:stCondLst>
                              <p:cond delay="90000"/>
                            </p:stCondLst>
                            <p:childTnLst>
                              <p:par>
                                <p:cTn id="95" presetID="23" presetClass="exit" presetSubtype="32" fill="hold" grpId="0" nodeType="afterEffect">
                                  <p:stCondLst>
                                    <p:cond delay="0"/>
                                  </p:stCondLst>
                                  <p:childTnLst>
                                    <p:anim calcmode="lin" valueType="num">
                                      <p:cBhvr>
                                        <p:cTn id="96" dur="10000"/>
                                        <p:tgtEl>
                                          <p:spTgt spid="89"/>
                                        </p:tgtEl>
                                        <p:attrNameLst>
                                          <p:attrName>ppt_w</p:attrName>
                                        </p:attrNameLst>
                                      </p:cBhvr>
                                      <p:tavLst>
                                        <p:tav tm="0">
                                          <p:val>
                                            <p:strVal val="ppt_w"/>
                                          </p:val>
                                        </p:tav>
                                        <p:tav tm="100000">
                                          <p:val>
                                            <p:fltVal val="0"/>
                                          </p:val>
                                        </p:tav>
                                      </p:tavLst>
                                    </p:anim>
                                    <p:anim calcmode="lin" valueType="num">
                                      <p:cBhvr>
                                        <p:cTn id="97" dur="10000"/>
                                        <p:tgtEl>
                                          <p:spTgt spid="89"/>
                                        </p:tgtEl>
                                        <p:attrNameLst>
                                          <p:attrName>ppt_h</p:attrName>
                                        </p:attrNameLst>
                                      </p:cBhvr>
                                      <p:tavLst>
                                        <p:tav tm="0">
                                          <p:val>
                                            <p:strVal val="ppt_h"/>
                                          </p:val>
                                        </p:tav>
                                        <p:tav tm="100000">
                                          <p:val>
                                            <p:fltVal val="0"/>
                                          </p:val>
                                        </p:tav>
                                      </p:tavLst>
                                    </p:anim>
                                    <p:set>
                                      <p:cBhvr>
                                        <p:cTn id="98" dur="1" fill="hold">
                                          <p:stCondLst>
                                            <p:cond delay="9999"/>
                                          </p:stCondLst>
                                        </p:cTn>
                                        <p:tgtEl>
                                          <p:spTgt spid="89"/>
                                        </p:tgtEl>
                                        <p:attrNameLst>
                                          <p:attrName>style.visibility</p:attrName>
                                        </p:attrNameLst>
                                      </p:cBhvr>
                                      <p:to>
                                        <p:strVal val="hidden"/>
                                      </p:to>
                                    </p:set>
                                  </p:childTnLst>
                                </p:cTn>
                              </p:par>
                              <p:par>
                                <p:cTn id="99" presetID="53" presetClass="entr" presetSubtype="16" fill="hold" grpId="0" nodeType="withEffect">
                                  <p:stCondLst>
                                    <p:cond delay="0"/>
                                  </p:stCondLst>
                                  <p:childTnLst>
                                    <p:set>
                                      <p:cBhvr>
                                        <p:cTn id="100" dur="1" fill="hold">
                                          <p:stCondLst>
                                            <p:cond delay="0"/>
                                          </p:stCondLst>
                                        </p:cTn>
                                        <p:tgtEl>
                                          <p:spTgt spid="127"/>
                                        </p:tgtEl>
                                        <p:attrNameLst>
                                          <p:attrName>style.visibility</p:attrName>
                                        </p:attrNameLst>
                                      </p:cBhvr>
                                      <p:to>
                                        <p:strVal val="visible"/>
                                      </p:to>
                                    </p:set>
                                    <p:anim calcmode="lin" valueType="num">
                                      <p:cBhvr>
                                        <p:cTn id="101" dur="10000" fill="hold"/>
                                        <p:tgtEl>
                                          <p:spTgt spid="127"/>
                                        </p:tgtEl>
                                        <p:attrNameLst>
                                          <p:attrName>ppt_w</p:attrName>
                                        </p:attrNameLst>
                                      </p:cBhvr>
                                      <p:tavLst>
                                        <p:tav tm="0">
                                          <p:val>
                                            <p:fltVal val="0"/>
                                          </p:val>
                                        </p:tav>
                                        <p:tav tm="100000">
                                          <p:val>
                                            <p:strVal val="#ppt_w"/>
                                          </p:val>
                                        </p:tav>
                                      </p:tavLst>
                                    </p:anim>
                                    <p:anim calcmode="lin" valueType="num">
                                      <p:cBhvr>
                                        <p:cTn id="102" dur="10000" fill="hold"/>
                                        <p:tgtEl>
                                          <p:spTgt spid="127"/>
                                        </p:tgtEl>
                                        <p:attrNameLst>
                                          <p:attrName>ppt_h</p:attrName>
                                        </p:attrNameLst>
                                      </p:cBhvr>
                                      <p:tavLst>
                                        <p:tav tm="0">
                                          <p:val>
                                            <p:fltVal val="0"/>
                                          </p:val>
                                        </p:tav>
                                        <p:tav tm="100000">
                                          <p:val>
                                            <p:strVal val="#ppt_h"/>
                                          </p:val>
                                        </p:tav>
                                      </p:tavLst>
                                    </p:anim>
                                    <p:animEffect transition="in" filter="fade">
                                      <p:cBhvr>
                                        <p:cTn id="103" dur="10000"/>
                                        <p:tgtEl>
                                          <p:spTgt spid="127"/>
                                        </p:tgtEl>
                                      </p:cBhvr>
                                    </p:animEffect>
                                  </p:childTnLst>
                                </p:cTn>
                              </p:par>
                            </p:childTnLst>
                          </p:cTn>
                        </p:par>
                        <p:par>
                          <p:cTn id="104" fill="hold">
                            <p:stCondLst>
                              <p:cond delay="100000"/>
                            </p:stCondLst>
                            <p:childTnLst>
                              <p:par>
                                <p:cTn id="105" presetID="23" presetClass="exit" presetSubtype="32" fill="hold" grpId="0" nodeType="afterEffect">
                                  <p:stCondLst>
                                    <p:cond delay="0"/>
                                  </p:stCondLst>
                                  <p:childTnLst>
                                    <p:anim calcmode="lin" valueType="num">
                                      <p:cBhvr>
                                        <p:cTn id="106" dur="10000"/>
                                        <p:tgtEl>
                                          <p:spTgt spid="90"/>
                                        </p:tgtEl>
                                        <p:attrNameLst>
                                          <p:attrName>ppt_w</p:attrName>
                                        </p:attrNameLst>
                                      </p:cBhvr>
                                      <p:tavLst>
                                        <p:tav tm="0">
                                          <p:val>
                                            <p:strVal val="ppt_w"/>
                                          </p:val>
                                        </p:tav>
                                        <p:tav tm="100000">
                                          <p:val>
                                            <p:fltVal val="0"/>
                                          </p:val>
                                        </p:tav>
                                      </p:tavLst>
                                    </p:anim>
                                    <p:anim calcmode="lin" valueType="num">
                                      <p:cBhvr>
                                        <p:cTn id="107" dur="10000"/>
                                        <p:tgtEl>
                                          <p:spTgt spid="90"/>
                                        </p:tgtEl>
                                        <p:attrNameLst>
                                          <p:attrName>ppt_h</p:attrName>
                                        </p:attrNameLst>
                                      </p:cBhvr>
                                      <p:tavLst>
                                        <p:tav tm="0">
                                          <p:val>
                                            <p:strVal val="ppt_h"/>
                                          </p:val>
                                        </p:tav>
                                        <p:tav tm="100000">
                                          <p:val>
                                            <p:fltVal val="0"/>
                                          </p:val>
                                        </p:tav>
                                      </p:tavLst>
                                    </p:anim>
                                    <p:set>
                                      <p:cBhvr>
                                        <p:cTn id="108" dur="1" fill="hold">
                                          <p:stCondLst>
                                            <p:cond delay="9999"/>
                                          </p:stCondLst>
                                        </p:cTn>
                                        <p:tgtEl>
                                          <p:spTgt spid="90"/>
                                        </p:tgtEl>
                                        <p:attrNameLst>
                                          <p:attrName>style.visibility</p:attrName>
                                        </p:attrNameLst>
                                      </p:cBhvr>
                                      <p:to>
                                        <p:strVal val="hidden"/>
                                      </p:to>
                                    </p:set>
                                  </p:childTnLst>
                                </p:cTn>
                              </p:par>
                              <p:par>
                                <p:cTn id="109" presetID="53" presetClass="entr" presetSubtype="16" fill="hold" grpId="0" nodeType="withEffect">
                                  <p:stCondLst>
                                    <p:cond delay="0"/>
                                  </p:stCondLst>
                                  <p:childTnLst>
                                    <p:set>
                                      <p:cBhvr>
                                        <p:cTn id="110" dur="1" fill="hold">
                                          <p:stCondLst>
                                            <p:cond delay="0"/>
                                          </p:stCondLst>
                                        </p:cTn>
                                        <p:tgtEl>
                                          <p:spTgt spid="128"/>
                                        </p:tgtEl>
                                        <p:attrNameLst>
                                          <p:attrName>style.visibility</p:attrName>
                                        </p:attrNameLst>
                                      </p:cBhvr>
                                      <p:to>
                                        <p:strVal val="visible"/>
                                      </p:to>
                                    </p:set>
                                    <p:anim calcmode="lin" valueType="num">
                                      <p:cBhvr>
                                        <p:cTn id="111" dur="10000" fill="hold"/>
                                        <p:tgtEl>
                                          <p:spTgt spid="128"/>
                                        </p:tgtEl>
                                        <p:attrNameLst>
                                          <p:attrName>ppt_w</p:attrName>
                                        </p:attrNameLst>
                                      </p:cBhvr>
                                      <p:tavLst>
                                        <p:tav tm="0">
                                          <p:val>
                                            <p:fltVal val="0"/>
                                          </p:val>
                                        </p:tav>
                                        <p:tav tm="100000">
                                          <p:val>
                                            <p:strVal val="#ppt_w"/>
                                          </p:val>
                                        </p:tav>
                                      </p:tavLst>
                                    </p:anim>
                                    <p:anim calcmode="lin" valueType="num">
                                      <p:cBhvr>
                                        <p:cTn id="112" dur="10000" fill="hold"/>
                                        <p:tgtEl>
                                          <p:spTgt spid="128"/>
                                        </p:tgtEl>
                                        <p:attrNameLst>
                                          <p:attrName>ppt_h</p:attrName>
                                        </p:attrNameLst>
                                      </p:cBhvr>
                                      <p:tavLst>
                                        <p:tav tm="0">
                                          <p:val>
                                            <p:fltVal val="0"/>
                                          </p:val>
                                        </p:tav>
                                        <p:tav tm="100000">
                                          <p:val>
                                            <p:strVal val="#ppt_h"/>
                                          </p:val>
                                        </p:tav>
                                      </p:tavLst>
                                    </p:anim>
                                    <p:animEffect transition="in" filter="fade">
                                      <p:cBhvr>
                                        <p:cTn id="113" dur="10000"/>
                                        <p:tgtEl>
                                          <p:spTgt spid="128"/>
                                        </p:tgtEl>
                                      </p:cBhvr>
                                    </p:animEffect>
                                  </p:childTnLst>
                                </p:cTn>
                              </p:par>
                            </p:childTnLst>
                          </p:cTn>
                        </p:par>
                        <p:par>
                          <p:cTn id="114" fill="hold">
                            <p:stCondLst>
                              <p:cond delay="110000"/>
                            </p:stCondLst>
                            <p:childTnLst>
                              <p:par>
                                <p:cTn id="115" presetID="23" presetClass="exit" presetSubtype="32" fill="hold" grpId="0" nodeType="afterEffect">
                                  <p:stCondLst>
                                    <p:cond delay="0"/>
                                  </p:stCondLst>
                                  <p:childTnLst>
                                    <p:anim calcmode="lin" valueType="num">
                                      <p:cBhvr>
                                        <p:cTn id="116" dur="10000"/>
                                        <p:tgtEl>
                                          <p:spTgt spid="91"/>
                                        </p:tgtEl>
                                        <p:attrNameLst>
                                          <p:attrName>ppt_w</p:attrName>
                                        </p:attrNameLst>
                                      </p:cBhvr>
                                      <p:tavLst>
                                        <p:tav tm="0">
                                          <p:val>
                                            <p:strVal val="ppt_w"/>
                                          </p:val>
                                        </p:tav>
                                        <p:tav tm="100000">
                                          <p:val>
                                            <p:fltVal val="0"/>
                                          </p:val>
                                        </p:tav>
                                      </p:tavLst>
                                    </p:anim>
                                    <p:anim calcmode="lin" valueType="num">
                                      <p:cBhvr>
                                        <p:cTn id="117" dur="10000"/>
                                        <p:tgtEl>
                                          <p:spTgt spid="91"/>
                                        </p:tgtEl>
                                        <p:attrNameLst>
                                          <p:attrName>ppt_h</p:attrName>
                                        </p:attrNameLst>
                                      </p:cBhvr>
                                      <p:tavLst>
                                        <p:tav tm="0">
                                          <p:val>
                                            <p:strVal val="ppt_h"/>
                                          </p:val>
                                        </p:tav>
                                        <p:tav tm="100000">
                                          <p:val>
                                            <p:fltVal val="0"/>
                                          </p:val>
                                        </p:tav>
                                      </p:tavLst>
                                    </p:anim>
                                    <p:set>
                                      <p:cBhvr>
                                        <p:cTn id="118" dur="1" fill="hold">
                                          <p:stCondLst>
                                            <p:cond delay="9999"/>
                                          </p:stCondLst>
                                        </p:cTn>
                                        <p:tgtEl>
                                          <p:spTgt spid="91"/>
                                        </p:tgtEl>
                                        <p:attrNameLst>
                                          <p:attrName>style.visibility</p:attrName>
                                        </p:attrNameLst>
                                      </p:cBhvr>
                                      <p:to>
                                        <p:strVal val="hidden"/>
                                      </p:to>
                                    </p:set>
                                  </p:childTnLst>
                                </p:cTn>
                              </p:par>
                              <p:par>
                                <p:cTn id="119" presetID="53" presetClass="entr" presetSubtype="16" fill="hold" grpId="0" nodeType="withEffect">
                                  <p:stCondLst>
                                    <p:cond delay="0"/>
                                  </p:stCondLst>
                                  <p:childTnLst>
                                    <p:set>
                                      <p:cBhvr>
                                        <p:cTn id="120" dur="1" fill="hold">
                                          <p:stCondLst>
                                            <p:cond delay="0"/>
                                          </p:stCondLst>
                                        </p:cTn>
                                        <p:tgtEl>
                                          <p:spTgt spid="129"/>
                                        </p:tgtEl>
                                        <p:attrNameLst>
                                          <p:attrName>style.visibility</p:attrName>
                                        </p:attrNameLst>
                                      </p:cBhvr>
                                      <p:to>
                                        <p:strVal val="visible"/>
                                      </p:to>
                                    </p:set>
                                    <p:anim calcmode="lin" valueType="num">
                                      <p:cBhvr>
                                        <p:cTn id="121" dur="10000" fill="hold"/>
                                        <p:tgtEl>
                                          <p:spTgt spid="129"/>
                                        </p:tgtEl>
                                        <p:attrNameLst>
                                          <p:attrName>ppt_w</p:attrName>
                                        </p:attrNameLst>
                                      </p:cBhvr>
                                      <p:tavLst>
                                        <p:tav tm="0">
                                          <p:val>
                                            <p:fltVal val="0"/>
                                          </p:val>
                                        </p:tav>
                                        <p:tav tm="100000">
                                          <p:val>
                                            <p:strVal val="#ppt_w"/>
                                          </p:val>
                                        </p:tav>
                                      </p:tavLst>
                                    </p:anim>
                                    <p:anim calcmode="lin" valueType="num">
                                      <p:cBhvr>
                                        <p:cTn id="122" dur="10000" fill="hold"/>
                                        <p:tgtEl>
                                          <p:spTgt spid="129"/>
                                        </p:tgtEl>
                                        <p:attrNameLst>
                                          <p:attrName>ppt_h</p:attrName>
                                        </p:attrNameLst>
                                      </p:cBhvr>
                                      <p:tavLst>
                                        <p:tav tm="0">
                                          <p:val>
                                            <p:fltVal val="0"/>
                                          </p:val>
                                        </p:tav>
                                        <p:tav tm="100000">
                                          <p:val>
                                            <p:strVal val="#ppt_h"/>
                                          </p:val>
                                        </p:tav>
                                      </p:tavLst>
                                    </p:anim>
                                    <p:animEffect transition="in" filter="fade">
                                      <p:cBhvr>
                                        <p:cTn id="123" dur="10000"/>
                                        <p:tgtEl>
                                          <p:spTgt spid="129"/>
                                        </p:tgtEl>
                                      </p:cBhvr>
                                    </p:animEffect>
                                  </p:childTnLst>
                                </p:cTn>
                              </p:par>
                            </p:childTnLst>
                          </p:cTn>
                        </p:par>
                        <p:par>
                          <p:cTn id="124" fill="hold">
                            <p:stCondLst>
                              <p:cond delay="120000"/>
                            </p:stCondLst>
                            <p:childTnLst>
                              <p:par>
                                <p:cTn id="125" presetID="23" presetClass="exit" presetSubtype="32" fill="hold" grpId="0" nodeType="afterEffect">
                                  <p:stCondLst>
                                    <p:cond delay="0"/>
                                  </p:stCondLst>
                                  <p:childTnLst>
                                    <p:anim calcmode="lin" valueType="num">
                                      <p:cBhvr>
                                        <p:cTn id="126" dur="10000"/>
                                        <p:tgtEl>
                                          <p:spTgt spid="92"/>
                                        </p:tgtEl>
                                        <p:attrNameLst>
                                          <p:attrName>ppt_w</p:attrName>
                                        </p:attrNameLst>
                                      </p:cBhvr>
                                      <p:tavLst>
                                        <p:tav tm="0">
                                          <p:val>
                                            <p:strVal val="ppt_w"/>
                                          </p:val>
                                        </p:tav>
                                        <p:tav tm="100000">
                                          <p:val>
                                            <p:fltVal val="0"/>
                                          </p:val>
                                        </p:tav>
                                      </p:tavLst>
                                    </p:anim>
                                    <p:anim calcmode="lin" valueType="num">
                                      <p:cBhvr>
                                        <p:cTn id="127" dur="10000"/>
                                        <p:tgtEl>
                                          <p:spTgt spid="92"/>
                                        </p:tgtEl>
                                        <p:attrNameLst>
                                          <p:attrName>ppt_h</p:attrName>
                                        </p:attrNameLst>
                                      </p:cBhvr>
                                      <p:tavLst>
                                        <p:tav tm="0">
                                          <p:val>
                                            <p:strVal val="ppt_h"/>
                                          </p:val>
                                        </p:tav>
                                        <p:tav tm="100000">
                                          <p:val>
                                            <p:fltVal val="0"/>
                                          </p:val>
                                        </p:tav>
                                      </p:tavLst>
                                    </p:anim>
                                    <p:set>
                                      <p:cBhvr>
                                        <p:cTn id="128" dur="1" fill="hold">
                                          <p:stCondLst>
                                            <p:cond delay="9999"/>
                                          </p:stCondLst>
                                        </p:cTn>
                                        <p:tgtEl>
                                          <p:spTgt spid="92"/>
                                        </p:tgtEl>
                                        <p:attrNameLst>
                                          <p:attrName>style.visibility</p:attrName>
                                        </p:attrNameLst>
                                      </p:cBhvr>
                                      <p:to>
                                        <p:strVal val="hidden"/>
                                      </p:to>
                                    </p:set>
                                  </p:childTnLst>
                                </p:cTn>
                              </p:par>
                              <p:par>
                                <p:cTn id="129" presetID="53" presetClass="entr" presetSubtype="16" fill="hold" grpId="0" nodeType="withEffect">
                                  <p:stCondLst>
                                    <p:cond delay="0"/>
                                  </p:stCondLst>
                                  <p:childTnLst>
                                    <p:set>
                                      <p:cBhvr>
                                        <p:cTn id="130" dur="1" fill="hold">
                                          <p:stCondLst>
                                            <p:cond delay="0"/>
                                          </p:stCondLst>
                                        </p:cTn>
                                        <p:tgtEl>
                                          <p:spTgt spid="130"/>
                                        </p:tgtEl>
                                        <p:attrNameLst>
                                          <p:attrName>style.visibility</p:attrName>
                                        </p:attrNameLst>
                                      </p:cBhvr>
                                      <p:to>
                                        <p:strVal val="visible"/>
                                      </p:to>
                                    </p:set>
                                    <p:anim calcmode="lin" valueType="num">
                                      <p:cBhvr>
                                        <p:cTn id="131" dur="10000" fill="hold"/>
                                        <p:tgtEl>
                                          <p:spTgt spid="130"/>
                                        </p:tgtEl>
                                        <p:attrNameLst>
                                          <p:attrName>ppt_w</p:attrName>
                                        </p:attrNameLst>
                                      </p:cBhvr>
                                      <p:tavLst>
                                        <p:tav tm="0">
                                          <p:val>
                                            <p:fltVal val="0"/>
                                          </p:val>
                                        </p:tav>
                                        <p:tav tm="100000">
                                          <p:val>
                                            <p:strVal val="#ppt_w"/>
                                          </p:val>
                                        </p:tav>
                                      </p:tavLst>
                                    </p:anim>
                                    <p:anim calcmode="lin" valueType="num">
                                      <p:cBhvr>
                                        <p:cTn id="132" dur="10000" fill="hold"/>
                                        <p:tgtEl>
                                          <p:spTgt spid="130"/>
                                        </p:tgtEl>
                                        <p:attrNameLst>
                                          <p:attrName>ppt_h</p:attrName>
                                        </p:attrNameLst>
                                      </p:cBhvr>
                                      <p:tavLst>
                                        <p:tav tm="0">
                                          <p:val>
                                            <p:fltVal val="0"/>
                                          </p:val>
                                        </p:tav>
                                        <p:tav tm="100000">
                                          <p:val>
                                            <p:strVal val="#ppt_h"/>
                                          </p:val>
                                        </p:tav>
                                      </p:tavLst>
                                    </p:anim>
                                    <p:animEffect transition="in" filter="fade">
                                      <p:cBhvr>
                                        <p:cTn id="133" dur="10000"/>
                                        <p:tgtEl>
                                          <p:spTgt spid="130"/>
                                        </p:tgtEl>
                                      </p:cBhvr>
                                    </p:animEffect>
                                  </p:childTnLst>
                                </p:cTn>
                              </p:par>
                            </p:childTnLst>
                          </p:cTn>
                        </p:par>
                        <p:par>
                          <p:cTn id="134" fill="hold">
                            <p:stCondLst>
                              <p:cond delay="130000"/>
                            </p:stCondLst>
                            <p:childTnLst>
                              <p:par>
                                <p:cTn id="135" presetID="23" presetClass="exit" presetSubtype="32" fill="hold" grpId="0" nodeType="afterEffect">
                                  <p:stCondLst>
                                    <p:cond delay="0"/>
                                  </p:stCondLst>
                                  <p:childTnLst>
                                    <p:anim calcmode="lin" valueType="num">
                                      <p:cBhvr>
                                        <p:cTn id="136" dur="10000"/>
                                        <p:tgtEl>
                                          <p:spTgt spid="93"/>
                                        </p:tgtEl>
                                        <p:attrNameLst>
                                          <p:attrName>ppt_w</p:attrName>
                                        </p:attrNameLst>
                                      </p:cBhvr>
                                      <p:tavLst>
                                        <p:tav tm="0">
                                          <p:val>
                                            <p:strVal val="ppt_w"/>
                                          </p:val>
                                        </p:tav>
                                        <p:tav tm="100000">
                                          <p:val>
                                            <p:fltVal val="0"/>
                                          </p:val>
                                        </p:tav>
                                      </p:tavLst>
                                    </p:anim>
                                    <p:anim calcmode="lin" valueType="num">
                                      <p:cBhvr>
                                        <p:cTn id="137" dur="10000"/>
                                        <p:tgtEl>
                                          <p:spTgt spid="93"/>
                                        </p:tgtEl>
                                        <p:attrNameLst>
                                          <p:attrName>ppt_h</p:attrName>
                                        </p:attrNameLst>
                                      </p:cBhvr>
                                      <p:tavLst>
                                        <p:tav tm="0">
                                          <p:val>
                                            <p:strVal val="ppt_h"/>
                                          </p:val>
                                        </p:tav>
                                        <p:tav tm="100000">
                                          <p:val>
                                            <p:fltVal val="0"/>
                                          </p:val>
                                        </p:tav>
                                      </p:tavLst>
                                    </p:anim>
                                    <p:set>
                                      <p:cBhvr>
                                        <p:cTn id="138" dur="1" fill="hold">
                                          <p:stCondLst>
                                            <p:cond delay="9999"/>
                                          </p:stCondLst>
                                        </p:cTn>
                                        <p:tgtEl>
                                          <p:spTgt spid="93"/>
                                        </p:tgtEl>
                                        <p:attrNameLst>
                                          <p:attrName>style.visibility</p:attrName>
                                        </p:attrNameLst>
                                      </p:cBhvr>
                                      <p:to>
                                        <p:strVal val="hidden"/>
                                      </p:to>
                                    </p:set>
                                  </p:childTnLst>
                                </p:cTn>
                              </p:par>
                              <p:par>
                                <p:cTn id="139" presetID="53" presetClass="entr" presetSubtype="16" fill="hold" grpId="0" nodeType="withEffect">
                                  <p:stCondLst>
                                    <p:cond delay="0"/>
                                  </p:stCondLst>
                                  <p:childTnLst>
                                    <p:set>
                                      <p:cBhvr>
                                        <p:cTn id="140" dur="1" fill="hold">
                                          <p:stCondLst>
                                            <p:cond delay="0"/>
                                          </p:stCondLst>
                                        </p:cTn>
                                        <p:tgtEl>
                                          <p:spTgt spid="131"/>
                                        </p:tgtEl>
                                        <p:attrNameLst>
                                          <p:attrName>style.visibility</p:attrName>
                                        </p:attrNameLst>
                                      </p:cBhvr>
                                      <p:to>
                                        <p:strVal val="visible"/>
                                      </p:to>
                                    </p:set>
                                    <p:anim calcmode="lin" valueType="num">
                                      <p:cBhvr>
                                        <p:cTn id="141" dur="10000" fill="hold"/>
                                        <p:tgtEl>
                                          <p:spTgt spid="131"/>
                                        </p:tgtEl>
                                        <p:attrNameLst>
                                          <p:attrName>ppt_w</p:attrName>
                                        </p:attrNameLst>
                                      </p:cBhvr>
                                      <p:tavLst>
                                        <p:tav tm="0">
                                          <p:val>
                                            <p:fltVal val="0"/>
                                          </p:val>
                                        </p:tav>
                                        <p:tav tm="100000">
                                          <p:val>
                                            <p:strVal val="#ppt_w"/>
                                          </p:val>
                                        </p:tav>
                                      </p:tavLst>
                                    </p:anim>
                                    <p:anim calcmode="lin" valueType="num">
                                      <p:cBhvr>
                                        <p:cTn id="142" dur="10000" fill="hold"/>
                                        <p:tgtEl>
                                          <p:spTgt spid="131"/>
                                        </p:tgtEl>
                                        <p:attrNameLst>
                                          <p:attrName>ppt_h</p:attrName>
                                        </p:attrNameLst>
                                      </p:cBhvr>
                                      <p:tavLst>
                                        <p:tav tm="0">
                                          <p:val>
                                            <p:fltVal val="0"/>
                                          </p:val>
                                        </p:tav>
                                        <p:tav tm="100000">
                                          <p:val>
                                            <p:strVal val="#ppt_h"/>
                                          </p:val>
                                        </p:tav>
                                      </p:tavLst>
                                    </p:anim>
                                    <p:animEffect transition="in" filter="fade">
                                      <p:cBhvr>
                                        <p:cTn id="143" dur="10000"/>
                                        <p:tgtEl>
                                          <p:spTgt spid="131"/>
                                        </p:tgtEl>
                                      </p:cBhvr>
                                    </p:animEffect>
                                  </p:childTnLst>
                                </p:cTn>
                              </p:par>
                            </p:childTnLst>
                          </p:cTn>
                        </p:par>
                        <p:par>
                          <p:cTn id="144" fill="hold">
                            <p:stCondLst>
                              <p:cond delay="140000"/>
                            </p:stCondLst>
                            <p:childTnLst>
                              <p:par>
                                <p:cTn id="145" presetID="23" presetClass="exit" presetSubtype="32" fill="hold" grpId="0" nodeType="afterEffect">
                                  <p:stCondLst>
                                    <p:cond delay="0"/>
                                  </p:stCondLst>
                                  <p:childTnLst>
                                    <p:anim calcmode="lin" valueType="num">
                                      <p:cBhvr>
                                        <p:cTn id="146" dur="10000"/>
                                        <p:tgtEl>
                                          <p:spTgt spid="94"/>
                                        </p:tgtEl>
                                        <p:attrNameLst>
                                          <p:attrName>ppt_w</p:attrName>
                                        </p:attrNameLst>
                                      </p:cBhvr>
                                      <p:tavLst>
                                        <p:tav tm="0">
                                          <p:val>
                                            <p:strVal val="ppt_w"/>
                                          </p:val>
                                        </p:tav>
                                        <p:tav tm="100000">
                                          <p:val>
                                            <p:fltVal val="0"/>
                                          </p:val>
                                        </p:tav>
                                      </p:tavLst>
                                    </p:anim>
                                    <p:anim calcmode="lin" valueType="num">
                                      <p:cBhvr>
                                        <p:cTn id="147" dur="10000"/>
                                        <p:tgtEl>
                                          <p:spTgt spid="94"/>
                                        </p:tgtEl>
                                        <p:attrNameLst>
                                          <p:attrName>ppt_h</p:attrName>
                                        </p:attrNameLst>
                                      </p:cBhvr>
                                      <p:tavLst>
                                        <p:tav tm="0">
                                          <p:val>
                                            <p:strVal val="ppt_h"/>
                                          </p:val>
                                        </p:tav>
                                        <p:tav tm="100000">
                                          <p:val>
                                            <p:fltVal val="0"/>
                                          </p:val>
                                        </p:tav>
                                      </p:tavLst>
                                    </p:anim>
                                    <p:set>
                                      <p:cBhvr>
                                        <p:cTn id="148" dur="1" fill="hold">
                                          <p:stCondLst>
                                            <p:cond delay="9999"/>
                                          </p:stCondLst>
                                        </p:cTn>
                                        <p:tgtEl>
                                          <p:spTgt spid="94"/>
                                        </p:tgtEl>
                                        <p:attrNameLst>
                                          <p:attrName>style.visibility</p:attrName>
                                        </p:attrNameLst>
                                      </p:cBhvr>
                                      <p:to>
                                        <p:strVal val="hidden"/>
                                      </p:to>
                                    </p:set>
                                  </p:childTnLst>
                                </p:cTn>
                              </p:par>
                              <p:par>
                                <p:cTn id="149" presetID="53" presetClass="entr" presetSubtype="16" fill="hold" grpId="0" nodeType="withEffect">
                                  <p:stCondLst>
                                    <p:cond delay="0"/>
                                  </p:stCondLst>
                                  <p:childTnLst>
                                    <p:set>
                                      <p:cBhvr>
                                        <p:cTn id="150" dur="1" fill="hold">
                                          <p:stCondLst>
                                            <p:cond delay="0"/>
                                          </p:stCondLst>
                                        </p:cTn>
                                        <p:tgtEl>
                                          <p:spTgt spid="132"/>
                                        </p:tgtEl>
                                        <p:attrNameLst>
                                          <p:attrName>style.visibility</p:attrName>
                                        </p:attrNameLst>
                                      </p:cBhvr>
                                      <p:to>
                                        <p:strVal val="visible"/>
                                      </p:to>
                                    </p:set>
                                    <p:anim calcmode="lin" valueType="num">
                                      <p:cBhvr>
                                        <p:cTn id="151" dur="10000" fill="hold"/>
                                        <p:tgtEl>
                                          <p:spTgt spid="132"/>
                                        </p:tgtEl>
                                        <p:attrNameLst>
                                          <p:attrName>ppt_w</p:attrName>
                                        </p:attrNameLst>
                                      </p:cBhvr>
                                      <p:tavLst>
                                        <p:tav tm="0">
                                          <p:val>
                                            <p:fltVal val="0"/>
                                          </p:val>
                                        </p:tav>
                                        <p:tav tm="100000">
                                          <p:val>
                                            <p:strVal val="#ppt_w"/>
                                          </p:val>
                                        </p:tav>
                                      </p:tavLst>
                                    </p:anim>
                                    <p:anim calcmode="lin" valueType="num">
                                      <p:cBhvr>
                                        <p:cTn id="152" dur="10000" fill="hold"/>
                                        <p:tgtEl>
                                          <p:spTgt spid="132"/>
                                        </p:tgtEl>
                                        <p:attrNameLst>
                                          <p:attrName>ppt_h</p:attrName>
                                        </p:attrNameLst>
                                      </p:cBhvr>
                                      <p:tavLst>
                                        <p:tav tm="0">
                                          <p:val>
                                            <p:fltVal val="0"/>
                                          </p:val>
                                        </p:tav>
                                        <p:tav tm="100000">
                                          <p:val>
                                            <p:strVal val="#ppt_h"/>
                                          </p:val>
                                        </p:tav>
                                      </p:tavLst>
                                    </p:anim>
                                    <p:animEffect transition="in" filter="fade">
                                      <p:cBhvr>
                                        <p:cTn id="153" dur="10000"/>
                                        <p:tgtEl>
                                          <p:spTgt spid="132"/>
                                        </p:tgtEl>
                                      </p:cBhvr>
                                    </p:animEffect>
                                  </p:childTnLst>
                                </p:cTn>
                              </p:par>
                            </p:childTnLst>
                          </p:cTn>
                        </p:par>
                        <p:par>
                          <p:cTn id="154" fill="hold">
                            <p:stCondLst>
                              <p:cond delay="150000"/>
                            </p:stCondLst>
                            <p:childTnLst>
                              <p:par>
                                <p:cTn id="155" presetID="23" presetClass="exit" presetSubtype="32" fill="hold" grpId="0" nodeType="afterEffect">
                                  <p:stCondLst>
                                    <p:cond delay="0"/>
                                  </p:stCondLst>
                                  <p:childTnLst>
                                    <p:anim calcmode="lin" valueType="num">
                                      <p:cBhvr>
                                        <p:cTn id="156" dur="10000"/>
                                        <p:tgtEl>
                                          <p:spTgt spid="95"/>
                                        </p:tgtEl>
                                        <p:attrNameLst>
                                          <p:attrName>ppt_w</p:attrName>
                                        </p:attrNameLst>
                                      </p:cBhvr>
                                      <p:tavLst>
                                        <p:tav tm="0">
                                          <p:val>
                                            <p:strVal val="ppt_w"/>
                                          </p:val>
                                        </p:tav>
                                        <p:tav tm="100000">
                                          <p:val>
                                            <p:fltVal val="0"/>
                                          </p:val>
                                        </p:tav>
                                      </p:tavLst>
                                    </p:anim>
                                    <p:anim calcmode="lin" valueType="num">
                                      <p:cBhvr>
                                        <p:cTn id="157" dur="10000"/>
                                        <p:tgtEl>
                                          <p:spTgt spid="95"/>
                                        </p:tgtEl>
                                        <p:attrNameLst>
                                          <p:attrName>ppt_h</p:attrName>
                                        </p:attrNameLst>
                                      </p:cBhvr>
                                      <p:tavLst>
                                        <p:tav tm="0">
                                          <p:val>
                                            <p:strVal val="ppt_h"/>
                                          </p:val>
                                        </p:tav>
                                        <p:tav tm="100000">
                                          <p:val>
                                            <p:fltVal val="0"/>
                                          </p:val>
                                        </p:tav>
                                      </p:tavLst>
                                    </p:anim>
                                    <p:set>
                                      <p:cBhvr>
                                        <p:cTn id="158" dur="1" fill="hold">
                                          <p:stCondLst>
                                            <p:cond delay="9999"/>
                                          </p:stCondLst>
                                        </p:cTn>
                                        <p:tgtEl>
                                          <p:spTgt spid="95"/>
                                        </p:tgtEl>
                                        <p:attrNameLst>
                                          <p:attrName>style.visibility</p:attrName>
                                        </p:attrNameLst>
                                      </p:cBhvr>
                                      <p:to>
                                        <p:strVal val="hidden"/>
                                      </p:to>
                                    </p:set>
                                  </p:childTnLst>
                                </p:cTn>
                              </p:par>
                              <p:par>
                                <p:cTn id="159" presetID="53" presetClass="entr" presetSubtype="16" fill="hold" grpId="0" nodeType="withEffect">
                                  <p:stCondLst>
                                    <p:cond delay="0"/>
                                  </p:stCondLst>
                                  <p:childTnLst>
                                    <p:set>
                                      <p:cBhvr>
                                        <p:cTn id="160" dur="1" fill="hold">
                                          <p:stCondLst>
                                            <p:cond delay="0"/>
                                          </p:stCondLst>
                                        </p:cTn>
                                        <p:tgtEl>
                                          <p:spTgt spid="133"/>
                                        </p:tgtEl>
                                        <p:attrNameLst>
                                          <p:attrName>style.visibility</p:attrName>
                                        </p:attrNameLst>
                                      </p:cBhvr>
                                      <p:to>
                                        <p:strVal val="visible"/>
                                      </p:to>
                                    </p:set>
                                    <p:anim calcmode="lin" valueType="num">
                                      <p:cBhvr>
                                        <p:cTn id="161" dur="10000" fill="hold"/>
                                        <p:tgtEl>
                                          <p:spTgt spid="133"/>
                                        </p:tgtEl>
                                        <p:attrNameLst>
                                          <p:attrName>ppt_w</p:attrName>
                                        </p:attrNameLst>
                                      </p:cBhvr>
                                      <p:tavLst>
                                        <p:tav tm="0">
                                          <p:val>
                                            <p:fltVal val="0"/>
                                          </p:val>
                                        </p:tav>
                                        <p:tav tm="100000">
                                          <p:val>
                                            <p:strVal val="#ppt_w"/>
                                          </p:val>
                                        </p:tav>
                                      </p:tavLst>
                                    </p:anim>
                                    <p:anim calcmode="lin" valueType="num">
                                      <p:cBhvr>
                                        <p:cTn id="162" dur="10000" fill="hold"/>
                                        <p:tgtEl>
                                          <p:spTgt spid="133"/>
                                        </p:tgtEl>
                                        <p:attrNameLst>
                                          <p:attrName>ppt_h</p:attrName>
                                        </p:attrNameLst>
                                      </p:cBhvr>
                                      <p:tavLst>
                                        <p:tav tm="0">
                                          <p:val>
                                            <p:fltVal val="0"/>
                                          </p:val>
                                        </p:tav>
                                        <p:tav tm="100000">
                                          <p:val>
                                            <p:strVal val="#ppt_h"/>
                                          </p:val>
                                        </p:tav>
                                      </p:tavLst>
                                    </p:anim>
                                    <p:animEffect transition="in" filter="fade">
                                      <p:cBhvr>
                                        <p:cTn id="163" dur="10000"/>
                                        <p:tgtEl>
                                          <p:spTgt spid="133"/>
                                        </p:tgtEl>
                                      </p:cBhvr>
                                    </p:animEffect>
                                  </p:childTnLst>
                                </p:cTn>
                              </p:par>
                            </p:childTnLst>
                          </p:cTn>
                        </p:par>
                        <p:par>
                          <p:cTn id="164" fill="hold">
                            <p:stCondLst>
                              <p:cond delay="160000"/>
                            </p:stCondLst>
                            <p:childTnLst>
                              <p:par>
                                <p:cTn id="165" presetID="23" presetClass="exit" presetSubtype="32" fill="hold" grpId="0" nodeType="afterEffect">
                                  <p:stCondLst>
                                    <p:cond delay="0"/>
                                  </p:stCondLst>
                                  <p:childTnLst>
                                    <p:anim calcmode="lin" valueType="num">
                                      <p:cBhvr>
                                        <p:cTn id="166" dur="10000"/>
                                        <p:tgtEl>
                                          <p:spTgt spid="96"/>
                                        </p:tgtEl>
                                        <p:attrNameLst>
                                          <p:attrName>ppt_w</p:attrName>
                                        </p:attrNameLst>
                                      </p:cBhvr>
                                      <p:tavLst>
                                        <p:tav tm="0">
                                          <p:val>
                                            <p:strVal val="ppt_w"/>
                                          </p:val>
                                        </p:tav>
                                        <p:tav tm="100000">
                                          <p:val>
                                            <p:fltVal val="0"/>
                                          </p:val>
                                        </p:tav>
                                      </p:tavLst>
                                    </p:anim>
                                    <p:anim calcmode="lin" valueType="num">
                                      <p:cBhvr>
                                        <p:cTn id="167" dur="10000"/>
                                        <p:tgtEl>
                                          <p:spTgt spid="96"/>
                                        </p:tgtEl>
                                        <p:attrNameLst>
                                          <p:attrName>ppt_h</p:attrName>
                                        </p:attrNameLst>
                                      </p:cBhvr>
                                      <p:tavLst>
                                        <p:tav tm="0">
                                          <p:val>
                                            <p:strVal val="ppt_h"/>
                                          </p:val>
                                        </p:tav>
                                        <p:tav tm="100000">
                                          <p:val>
                                            <p:fltVal val="0"/>
                                          </p:val>
                                        </p:tav>
                                      </p:tavLst>
                                    </p:anim>
                                    <p:set>
                                      <p:cBhvr>
                                        <p:cTn id="168" dur="1" fill="hold">
                                          <p:stCondLst>
                                            <p:cond delay="9999"/>
                                          </p:stCondLst>
                                        </p:cTn>
                                        <p:tgtEl>
                                          <p:spTgt spid="96"/>
                                        </p:tgtEl>
                                        <p:attrNameLst>
                                          <p:attrName>style.visibility</p:attrName>
                                        </p:attrNameLst>
                                      </p:cBhvr>
                                      <p:to>
                                        <p:strVal val="hidden"/>
                                      </p:to>
                                    </p:set>
                                  </p:childTnLst>
                                </p:cTn>
                              </p:par>
                              <p:par>
                                <p:cTn id="169" presetID="53" presetClass="entr" presetSubtype="16" fill="hold" grpId="0" nodeType="withEffect">
                                  <p:stCondLst>
                                    <p:cond delay="0"/>
                                  </p:stCondLst>
                                  <p:childTnLst>
                                    <p:set>
                                      <p:cBhvr>
                                        <p:cTn id="170" dur="1" fill="hold">
                                          <p:stCondLst>
                                            <p:cond delay="0"/>
                                          </p:stCondLst>
                                        </p:cTn>
                                        <p:tgtEl>
                                          <p:spTgt spid="134"/>
                                        </p:tgtEl>
                                        <p:attrNameLst>
                                          <p:attrName>style.visibility</p:attrName>
                                        </p:attrNameLst>
                                      </p:cBhvr>
                                      <p:to>
                                        <p:strVal val="visible"/>
                                      </p:to>
                                    </p:set>
                                    <p:anim calcmode="lin" valueType="num">
                                      <p:cBhvr>
                                        <p:cTn id="171" dur="10000" fill="hold"/>
                                        <p:tgtEl>
                                          <p:spTgt spid="134"/>
                                        </p:tgtEl>
                                        <p:attrNameLst>
                                          <p:attrName>ppt_w</p:attrName>
                                        </p:attrNameLst>
                                      </p:cBhvr>
                                      <p:tavLst>
                                        <p:tav tm="0">
                                          <p:val>
                                            <p:fltVal val="0"/>
                                          </p:val>
                                        </p:tav>
                                        <p:tav tm="100000">
                                          <p:val>
                                            <p:strVal val="#ppt_w"/>
                                          </p:val>
                                        </p:tav>
                                      </p:tavLst>
                                    </p:anim>
                                    <p:anim calcmode="lin" valueType="num">
                                      <p:cBhvr>
                                        <p:cTn id="172" dur="10000" fill="hold"/>
                                        <p:tgtEl>
                                          <p:spTgt spid="134"/>
                                        </p:tgtEl>
                                        <p:attrNameLst>
                                          <p:attrName>ppt_h</p:attrName>
                                        </p:attrNameLst>
                                      </p:cBhvr>
                                      <p:tavLst>
                                        <p:tav tm="0">
                                          <p:val>
                                            <p:fltVal val="0"/>
                                          </p:val>
                                        </p:tav>
                                        <p:tav tm="100000">
                                          <p:val>
                                            <p:strVal val="#ppt_h"/>
                                          </p:val>
                                        </p:tav>
                                      </p:tavLst>
                                    </p:anim>
                                    <p:animEffect transition="in" filter="fade">
                                      <p:cBhvr>
                                        <p:cTn id="173" dur="10000"/>
                                        <p:tgtEl>
                                          <p:spTgt spid="134"/>
                                        </p:tgtEl>
                                      </p:cBhvr>
                                    </p:animEffect>
                                  </p:childTnLst>
                                </p:cTn>
                              </p:par>
                            </p:childTnLst>
                          </p:cTn>
                        </p:par>
                        <p:par>
                          <p:cTn id="174" fill="hold">
                            <p:stCondLst>
                              <p:cond delay="170000"/>
                            </p:stCondLst>
                            <p:childTnLst>
                              <p:par>
                                <p:cTn id="175" presetID="23" presetClass="exit" presetSubtype="32" fill="hold" grpId="0" nodeType="afterEffect">
                                  <p:stCondLst>
                                    <p:cond delay="0"/>
                                  </p:stCondLst>
                                  <p:childTnLst>
                                    <p:anim calcmode="lin" valueType="num">
                                      <p:cBhvr>
                                        <p:cTn id="176" dur="10000"/>
                                        <p:tgtEl>
                                          <p:spTgt spid="97"/>
                                        </p:tgtEl>
                                        <p:attrNameLst>
                                          <p:attrName>ppt_w</p:attrName>
                                        </p:attrNameLst>
                                      </p:cBhvr>
                                      <p:tavLst>
                                        <p:tav tm="0">
                                          <p:val>
                                            <p:strVal val="ppt_w"/>
                                          </p:val>
                                        </p:tav>
                                        <p:tav tm="100000">
                                          <p:val>
                                            <p:fltVal val="0"/>
                                          </p:val>
                                        </p:tav>
                                      </p:tavLst>
                                    </p:anim>
                                    <p:anim calcmode="lin" valueType="num">
                                      <p:cBhvr>
                                        <p:cTn id="177" dur="10000"/>
                                        <p:tgtEl>
                                          <p:spTgt spid="97"/>
                                        </p:tgtEl>
                                        <p:attrNameLst>
                                          <p:attrName>ppt_h</p:attrName>
                                        </p:attrNameLst>
                                      </p:cBhvr>
                                      <p:tavLst>
                                        <p:tav tm="0">
                                          <p:val>
                                            <p:strVal val="ppt_h"/>
                                          </p:val>
                                        </p:tav>
                                        <p:tav tm="100000">
                                          <p:val>
                                            <p:fltVal val="0"/>
                                          </p:val>
                                        </p:tav>
                                      </p:tavLst>
                                    </p:anim>
                                    <p:set>
                                      <p:cBhvr>
                                        <p:cTn id="178" dur="1" fill="hold">
                                          <p:stCondLst>
                                            <p:cond delay="9999"/>
                                          </p:stCondLst>
                                        </p:cTn>
                                        <p:tgtEl>
                                          <p:spTgt spid="97"/>
                                        </p:tgtEl>
                                        <p:attrNameLst>
                                          <p:attrName>style.visibility</p:attrName>
                                        </p:attrNameLst>
                                      </p:cBhvr>
                                      <p:to>
                                        <p:strVal val="hidden"/>
                                      </p:to>
                                    </p:set>
                                  </p:childTnLst>
                                </p:cTn>
                              </p:par>
                              <p:par>
                                <p:cTn id="179" presetID="53" presetClass="entr" presetSubtype="16" fill="hold" grpId="0" nodeType="withEffect">
                                  <p:stCondLst>
                                    <p:cond delay="0"/>
                                  </p:stCondLst>
                                  <p:childTnLst>
                                    <p:set>
                                      <p:cBhvr>
                                        <p:cTn id="180" dur="1" fill="hold">
                                          <p:stCondLst>
                                            <p:cond delay="0"/>
                                          </p:stCondLst>
                                        </p:cTn>
                                        <p:tgtEl>
                                          <p:spTgt spid="135"/>
                                        </p:tgtEl>
                                        <p:attrNameLst>
                                          <p:attrName>style.visibility</p:attrName>
                                        </p:attrNameLst>
                                      </p:cBhvr>
                                      <p:to>
                                        <p:strVal val="visible"/>
                                      </p:to>
                                    </p:set>
                                    <p:anim calcmode="lin" valueType="num">
                                      <p:cBhvr>
                                        <p:cTn id="181" dur="10000" fill="hold"/>
                                        <p:tgtEl>
                                          <p:spTgt spid="135"/>
                                        </p:tgtEl>
                                        <p:attrNameLst>
                                          <p:attrName>ppt_w</p:attrName>
                                        </p:attrNameLst>
                                      </p:cBhvr>
                                      <p:tavLst>
                                        <p:tav tm="0">
                                          <p:val>
                                            <p:fltVal val="0"/>
                                          </p:val>
                                        </p:tav>
                                        <p:tav tm="100000">
                                          <p:val>
                                            <p:strVal val="#ppt_w"/>
                                          </p:val>
                                        </p:tav>
                                      </p:tavLst>
                                    </p:anim>
                                    <p:anim calcmode="lin" valueType="num">
                                      <p:cBhvr>
                                        <p:cTn id="182" dur="10000" fill="hold"/>
                                        <p:tgtEl>
                                          <p:spTgt spid="135"/>
                                        </p:tgtEl>
                                        <p:attrNameLst>
                                          <p:attrName>ppt_h</p:attrName>
                                        </p:attrNameLst>
                                      </p:cBhvr>
                                      <p:tavLst>
                                        <p:tav tm="0">
                                          <p:val>
                                            <p:fltVal val="0"/>
                                          </p:val>
                                        </p:tav>
                                        <p:tav tm="100000">
                                          <p:val>
                                            <p:strVal val="#ppt_h"/>
                                          </p:val>
                                        </p:tav>
                                      </p:tavLst>
                                    </p:anim>
                                    <p:animEffect transition="in" filter="fade">
                                      <p:cBhvr>
                                        <p:cTn id="183" dur="10000"/>
                                        <p:tgtEl>
                                          <p:spTgt spid="135"/>
                                        </p:tgtEl>
                                      </p:cBhvr>
                                    </p:animEffect>
                                  </p:childTnLst>
                                </p:cTn>
                              </p:par>
                            </p:childTnLst>
                          </p:cTn>
                        </p:par>
                        <p:par>
                          <p:cTn id="184" fill="hold">
                            <p:stCondLst>
                              <p:cond delay="180000"/>
                            </p:stCondLst>
                            <p:childTnLst>
                              <p:par>
                                <p:cTn id="185" presetID="23" presetClass="exit" presetSubtype="32" fill="hold" grpId="0" nodeType="afterEffect">
                                  <p:stCondLst>
                                    <p:cond delay="0"/>
                                  </p:stCondLst>
                                  <p:childTnLst>
                                    <p:anim calcmode="lin" valueType="num">
                                      <p:cBhvr>
                                        <p:cTn id="186" dur="10000"/>
                                        <p:tgtEl>
                                          <p:spTgt spid="98"/>
                                        </p:tgtEl>
                                        <p:attrNameLst>
                                          <p:attrName>ppt_w</p:attrName>
                                        </p:attrNameLst>
                                      </p:cBhvr>
                                      <p:tavLst>
                                        <p:tav tm="0">
                                          <p:val>
                                            <p:strVal val="ppt_w"/>
                                          </p:val>
                                        </p:tav>
                                        <p:tav tm="100000">
                                          <p:val>
                                            <p:fltVal val="0"/>
                                          </p:val>
                                        </p:tav>
                                      </p:tavLst>
                                    </p:anim>
                                    <p:anim calcmode="lin" valueType="num">
                                      <p:cBhvr>
                                        <p:cTn id="187" dur="10000"/>
                                        <p:tgtEl>
                                          <p:spTgt spid="98"/>
                                        </p:tgtEl>
                                        <p:attrNameLst>
                                          <p:attrName>ppt_h</p:attrName>
                                        </p:attrNameLst>
                                      </p:cBhvr>
                                      <p:tavLst>
                                        <p:tav tm="0">
                                          <p:val>
                                            <p:strVal val="ppt_h"/>
                                          </p:val>
                                        </p:tav>
                                        <p:tav tm="100000">
                                          <p:val>
                                            <p:fltVal val="0"/>
                                          </p:val>
                                        </p:tav>
                                      </p:tavLst>
                                    </p:anim>
                                    <p:set>
                                      <p:cBhvr>
                                        <p:cTn id="188" dur="1" fill="hold">
                                          <p:stCondLst>
                                            <p:cond delay="9999"/>
                                          </p:stCondLst>
                                        </p:cTn>
                                        <p:tgtEl>
                                          <p:spTgt spid="98"/>
                                        </p:tgtEl>
                                        <p:attrNameLst>
                                          <p:attrName>style.visibility</p:attrName>
                                        </p:attrNameLst>
                                      </p:cBhvr>
                                      <p:to>
                                        <p:strVal val="hidden"/>
                                      </p:to>
                                    </p:set>
                                  </p:childTnLst>
                                </p:cTn>
                              </p:par>
                              <p:par>
                                <p:cTn id="189" presetID="53" presetClass="entr" presetSubtype="16" fill="hold" grpId="0" nodeType="withEffect">
                                  <p:stCondLst>
                                    <p:cond delay="0"/>
                                  </p:stCondLst>
                                  <p:childTnLst>
                                    <p:set>
                                      <p:cBhvr>
                                        <p:cTn id="190" dur="1" fill="hold">
                                          <p:stCondLst>
                                            <p:cond delay="0"/>
                                          </p:stCondLst>
                                        </p:cTn>
                                        <p:tgtEl>
                                          <p:spTgt spid="136"/>
                                        </p:tgtEl>
                                        <p:attrNameLst>
                                          <p:attrName>style.visibility</p:attrName>
                                        </p:attrNameLst>
                                      </p:cBhvr>
                                      <p:to>
                                        <p:strVal val="visible"/>
                                      </p:to>
                                    </p:set>
                                    <p:anim calcmode="lin" valueType="num">
                                      <p:cBhvr>
                                        <p:cTn id="191" dur="10000" fill="hold"/>
                                        <p:tgtEl>
                                          <p:spTgt spid="136"/>
                                        </p:tgtEl>
                                        <p:attrNameLst>
                                          <p:attrName>ppt_w</p:attrName>
                                        </p:attrNameLst>
                                      </p:cBhvr>
                                      <p:tavLst>
                                        <p:tav tm="0">
                                          <p:val>
                                            <p:fltVal val="0"/>
                                          </p:val>
                                        </p:tav>
                                        <p:tav tm="100000">
                                          <p:val>
                                            <p:strVal val="#ppt_w"/>
                                          </p:val>
                                        </p:tav>
                                      </p:tavLst>
                                    </p:anim>
                                    <p:anim calcmode="lin" valueType="num">
                                      <p:cBhvr>
                                        <p:cTn id="192" dur="10000" fill="hold"/>
                                        <p:tgtEl>
                                          <p:spTgt spid="136"/>
                                        </p:tgtEl>
                                        <p:attrNameLst>
                                          <p:attrName>ppt_h</p:attrName>
                                        </p:attrNameLst>
                                      </p:cBhvr>
                                      <p:tavLst>
                                        <p:tav tm="0">
                                          <p:val>
                                            <p:fltVal val="0"/>
                                          </p:val>
                                        </p:tav>
                                        <p:tav tm="100000">
                                          <p:val>
                                            <p:strVal val="#ppt_h"/>
                                          </p:val>
                                        </p:tav>
                                      </p:tavLst>
                                    </p:anim>
                                    <p:animEffect transition="in" filter="fade">
                                      <p:cBhvr>
                                        <p:cTn id="193" dur="10000"/>
                                        <p:tgtEl>
                                          <p:spTgt spid="136"/>
                                        </p:tgtEl>
                                      </p:cBhvr>
                                    </p:animEffect>
                                  </p:childTnLst>
                                </p:cTn>
                              </p:par>
                            </p:childTnLst>
                          </p:cTn>
                        </p:par>
                        <p:par>
                          <p:cTn id="194" fill="hold">
                            <p:stCondLst>
                              <p:cond delay="190000"/>
                            </p:stCondLst>
                            <p:childTnLst>
                              <p:par>
                                <p:cTn id="195" presetID="23" presetClass="exit" presetSubtype="32" fill="hold" grpId="0" nodeType="afterEffect">
                                  <p:stCondLst>
                                    <p:cond delay="0"/>
                                  </p:stCondLst>
                                  <p:childTnLst>
                                    <p:anim calcmode="lin" valueType="num">
                                      <p:cBhvr>
                                        <p:cTn id="196" dur="10000"/>
                                        <p:tgtEl>
                                          <p:spTgt spid="99"/>
                                        </p:tgtEl>
                                        <p:attrNameLst>
                                          <p:attrName>ppt_w</p:attrName>
                                        </p:attrNameLst>
                                      </p:cBhvr>
                                      <p:tavLst>
                                        <p:tav tm="0">
                                          <p:val>
                                            <p:strVal val="ppt_w"/>
                                          </p:val>
                                        </p:tav>
                                        <p:tav tm="100000">
                                          <p:val>
                                            <p:fltVal val="0"/>
                                          </p:val>
                                        </p:tav>
                                      </p:tavLst>
                                    </p:anim>
                                    <p:anim calcmode="lin" valueType="num">
                                      <p:cBhvr>
                                        <p:cTn id="197" dur="10000"/>
                                        <p:tgtEl>
                                          <p:spTgt spid="99"/>
                                        </p:tgtEl>
                                        <p:attrNameLst>
                                          <p:attrName>ppt_h</p:attrName>
                                        </p:attrNameLst>
                                      </p:cBhvr>
                                      <p:tavLst>
                                        <p:tav tm="0">
                                          <p:val>
                                            <p:strVal val="ppt_h"/>
                                          </p:val>
                                        </p:tav>
                                        <p:tav tm="100000">
                                          <p:val>
                                            <p:fltVal val="0"/>
                                          </p:val>
                                        </p:tav>
                                      </p:tavLst>
                                    </p:anim>
                                    <p:set>
                                      <p:cBhvr>
                                        <p:cTn id="198" dur="1" fill="hold">
                                          <p:stCondLst>
                                            <p:cond delay="9999"/>
                                          </p:stCondLst>
                                        </p:cTn>
                                        <p:tgtEl>
                                          <p:spTgt spid="99"/>
                                        </p:tgtEl>
                                        <p:attrNameLst>
                                          <p:attrName>style.visibility</p:attrName>
                                        </p:attrNameLst>
                                      </p:cBhvr>
                                      <p:to>
                                        <p:strVal val="hidden"/>
                                      </p:to>
                                    </p:set>
                                  </p:childTnLst>
                                </p:cTn>
                              </p:par>
                              <p:par>
                                <p:cTn id="199" presetID="53" presetClass="entr" presetSubtype="16" fill="hold" grpId="0" nodeType="withEffect">
                                  <p:stCondLst>
                                    <p:cond delay="0"/>
                                  </p:stCondLst>
                                  <p:childTnLst>
                                    <p:set>
                                      <p:cBhvr>
                                        <p:cTn id="200" dur="1" fill="hold">
                                          <p:stCondLst>
                                            <p:cond delay="0"/>
                                          </p:stCondLst>
                                        </p:cTn>
                                        <p:tgtEl>
                                          <p:spTgt spid="137"/>
                                        </p:tgtEl>
                                        <p:attrNameLst>
                                          <p:attrName>style.visibility</p:attrName>
                                        </p:attrNameLst>
                                      </p:cBhvr>
                                      <p:to>
                                        <p:strVal val="visible"/>
                                      </p:to>
                                    </p:set>
                                    <p:anim calcmode="lin" valueType="num">
                                      <p:cBhvr>
                                        <p:cTn id="201" dur="10000" fill="hold"/>
                                        <p:tgtEl>
                                          <p:spTgt spid="137"/>
                                        </p:tgtEl>
                                        <p:attrNameLst>
                                          <p:attrName>ppt_w</p:attrName>
                                        </p:attrNameLst>
                                      </p:cBhvr>
                                      <p:tavLst>
                                        <p:tav tm="0">
                                          <p:val>
                                            <p:fltVal val="0"/>
                                          </p:val>
                                        </p:tav>
                                        <p:tav tm="100000">
                                          <p:val>
                                            <p:strVal val="#ppt_w"/>
                                          </p:val>
                                        </p:tav>
                                      </p:tavLst>
                                    </p:anim>
                                    <p:anim calcmode="lin" valueType="num">
                                      <p:cBhvr>
                                        <p:cTn id="202" dur="10000" fill="hold"/>
                                        <p:tgtEl>
                                          <p:spTgt spid="137"/>
                                        </p:tgtEl>
                                        <p:attrNameLst>
                                          <p:attrName>ppt_h</p:attrName>
                                        </p:attrNameLst>
                                      </p:cBhvr>
                                      <p:tavLst>
                                        <p:tav tm="0">
                                          <p:val>
                                            <p:fltVal val="0"/>
                                          </p:val>
                                        </p:tav>
                                        <p:tav tm="100000">
                                          <p:val>
                                            <p:strVal val="#ppt_h"/>
                                          </p:val>
                                        </p:tav>
                                      </p:tavLst>
                                    </p:anim>
                                    <p:animEffect transition="in" filter="fade">
                                      <p:cBhvr>
                                        <p:cTn id="203" dur="10000"/>
                                        <p:tgtEl>
                                          <p:spTgt spid="137"/>
                                        </p:tgtEl>
                                      </p:cBhvr>
                                    </p:animEffect>
                                  </p:childTnLst>
                                </p:cTn>
                              </p:par>
                            </p:childTnLst>
                          </p:cTn>
                        </p:par>
                        <p:par>
                          <p:cTn id="204" fill="hold">
                            <p:stCondLst>
                              <p:cond delay="200000"/>
                            </p:stCondLst>
                            <p:childTnLst>
                              <p:par>
                                <p:cTn id="205" presetID="23" presetClass="exit" presetSubtype="32" fill="hold" grpId="0" nodeType="afterEffect">
                                  <p:stCondLst>
                                    <p:cond delay="0"/>
                                  </p:stCondLst>
                                  <p:childTnLst>
                                    <p:anim calcmode="lin" valueType="num">
                                      <p:cBhvr>
                                        <p:cTn id="206" dur="10000"/>
                                        <p:tgtEl>
                                          <p:spTgt spid="100"/>
                                        </p:tgtEl>
                                        <p:attrNameLst>
                                          <p:attrName>ppt_w</p:attrName>
                                        </p:attrNameLst>
                                      </p:cBhvr>
                                      <p:tavLst>
                                        <p:tav tm="0">
                                          <p:val>
                                            <p:strVal val="ppt_w"/>
                                          </p:val>
                                        </p:tav>
                                        <p:tav tm="100000">
                                          <p:val>
                                            <p:fltVal val="0"/>
                                          </p:val>
                                        </p:tav>
                                      </p:tavLst>
                                    </p:anim>
                                    <p:anim calcmode="lin" valueType="num">
                                      <p:cBhvr>
                                        <p:cTn id="207" dur="10000"/>
                                        <p:tgtEl>
                                          <p:spTgt spid="100"/>
                                        </p:tgtEl>
                                        <p:attrNameLst>
                                          <p:attrName>ppt_h</p:attrName>
                                        </p:attrNameLst>
                                      </p:cBhvr>
                                      <p:tavLst>
                                        <p:tav tm="0">
                                          <p:val>
                                            <p:strVal val="ppt_h"/>
                                          </p:val>
                                        </p:tav>
                                        <p:tav tm="100000">
                                          <p:val>
                                            <p:fltVal val="0"/>
                                          </p:val>
                                        </p:tav>
                                      </p:tavLst>
                                    </p:anim>
                                    <p:set>
                                      <p:cBhvr>
                                        <p:cTn id="208" dur="1" fill="hold">
                                          <p:stCondLst>
                                            <p:cond delay="9999"/>
                                          </p:stCondLst>
                                        </p:cTn>
                                        <p:tgtEl>
                                          <p:spTgt spid="100"/>
                                        </p:tgtEl>
                                        <p:attrNameLst>
                                          <p:attrName>style.visibility</p:attrName>
                                        </p:attrNameLst>
                                      </p:cBhvr>
                                      <p:to>
                                        <p:strVal val="hidden"/>
                                      </p:to>
                                    </p:set>
                                  </p:childTnLst>
                                </p:cTn>
                              </p:par>
                              <p:par>
                                <p:cTn id="209" presetID="53" presetClass="entr" presetSubtype="16" fill="hold" grpId="0" nodeType="withEffect">
                                  <p:stCondLst>
                                    <p:cond delay="0"/>
                                  </p:stCondLst>
                                  <p:childTnLst>
                                    <p:set>
                                      <p:cBhvr>
                                        <p:cTn id="210" dur="1" fill="hold">
                                          <p:stCondLst>
                                            <p:cond delay="0"/>
                                          </p:stCondLst>
                                        </p:cTn>
                                        <p:tgtEl>
                                          <p:spTgt spid="138"/>
                                        </p:tgtEl>
                                        <p:attrNameLst>
                                          <p:attrName>style.visibility</p:attrName>
                                        </p:attrNameLst>
                                      </p:cBhvr>
                                      <p:to>
                                        <p:strVal val="visible"/>
                                      </p:to>
                                    </p:set>
                                    <p:anim calcmode="lin" valueType="num">
                                      <p:cBhvr>
                                        <p:cTn id="211" dur="10000" fill="hold"/>
                                        <p:tgtEl>
                                          <p:spTgt spid="138"/>
                                        </p:tgtEl>
                                        <p:attrNameLst>
                                          <p:attrName>ppt_w</p:attrName>
                                        </p:attrNameLst>
                                      </p:cBhvr>
                                      <p:tavLst>
                                        <p:tav tm="0">
                                          <p:val>
                                            <p:fltVal val="0"/>
                                          </p:val>
                                        </p:tav>
                                        <p:tav tm="100000">
                                          <p:val>
                                            <p:strVal val="#ppt_w"/>
                                          </p:val>
                                        </p:tav>
                                      </p:tavLst>
                                    </p:anim>
                                    <p:anim calcmode="lin" valueType="num">
                                      <p:cBhvr>
                                        <p:cTn id="212" dur="10000" fill="hold"/>
                                        <p:tgtEl>
                                          <p:spTgt spid="138"/>
                                        </p:tgtEl>
                                        <p:attrNameLst>
                                          <p:attrName>ppt_h</p:attrName>
                                        </p:attrNameLst>
                                      </p:cBhvr>
                                      <p:tavLst>
                                        <p:tav tm="0">
                                          <p:val>
                                            <p:fltVal val="0"/>
                                          </p:val>
                                        </p:tav>
                                        <p:tav tm="100000">
                                          <p:val>
                                            <p:strVal val="#ppt_h"/>
                                          </p:val>
                                        </p:tav>
                                      </p:tavLst>
                                    </p:anim>
                                    <p:animEffect transition="in" filter="fade">
                                      <p:cBhvr>
                                        <p:cTn id="213" dur="10000"/>
                                        <p:tgtEl>
                                          <p:spTgt spid="138"/>
                                        </p:tgtEl>
                                      </p:cBhvr>
                                    </p:animEffect>
                                  </p:childTnLst>
                                </p:cTn>
                              </p:par>
                            </p:childTnLst>
                          </p:cTn>
                        </p:par>
                        <p:par>
                          <p:cTn id="214" fill="hold">
                            <p:stCondLst>
                              <p:cond delay="210000"/>
                            </p:stCondLst>
                            <p:childTnLst>
                              <p:par>
                                <p:cTn id="215" presetID="23" presetClass="exit" presetSubtype="32" fill="hold" grpId="0" nodeType="afterEffect">
                                  <p:stCondLst>
                                    <p:cond delay="0"/>
                                  </p:stCondLst>
                                  <p:childTnLst>
                                    <p:anim calcmode="lin" valueType="num">
                                      <p:cBhvr>
                                        <p:cTn id="216" dur="10000"/>
                                        <p:tgtEl>
                                          <p:spTgt spid="101"/>
                                        </p:tgtEl>
                                        <p:attrNameLst>
                                          <p:attrName>ppt_w</p:attrName>
                                        </p:attrNameLst>
                                      </p:cBhvr>
                                      <p:tavLst>
                                        <p:tav tm="0">
                                          <p:val>
                                            <p:strVal val="ppt_w"/>
                                          </p:val>
                                        </p:tav>
                                        <p:tav tm="100000">
                                          <p:val>
                                            <p:fltVal val="0"/>
                                          </p:val>
                                        </p:tav>
                                      </p:tavLst>
                                    </p:anim>
                                    <p:anim calcmode="lin" valueType="num">
                                      <p:cBhvr>
                                        <p:cTn id="217" dur="10000"/>
                                        <p:tgtEl>
                                          <p:spTgt spid="101"/>
                                        </p:tgtEl>
                                        <p:attrNameLst>
                                          <p:attrName>ppt_h</p:attrName>
                                        </p:attrNameLst>
                                      </p:cBhvr>
                                      <p:tavLst>
                                        <p:tav tm="0">
                                          <p:val>
                                            <p:strVal val="ppt_h"/>
                                          </p:val>
                                        </p:tav>
                                        <p:tav tm="100000">
                                          <p:val>
                                            <p:fltVal val="0"/>
                                          </p:val>
                                        </p:tav>
                                      </p:tavLst>
                                    </p:anim>
                                    <p:set>
                                      <p:cBhvr>
                                        <p:cTn id="218" dur="1" fill="hold">
                                          <p:stCondLst>
                                            <p:cond delay="9999"/>
                                          </p:stCondLst>
                                        </p:cTn>
                                        <p:tgtEl>
                                          <p:spTgt spid="101"/>
                                        </p:tgtEl>
                                        <p:attrNameLst>
                                          <p:attrName>style.visibility</p:attrName>
                                        </p:attrNameLst>
                                      </p:cBhvr>
                                      <p:to>
                                        <p:strVal val="hidden"/>
                                      </p:to>
                                    </p:set>
                                  </p:childTnLst>
                                </p:cTn>
                              </p:par>
                              <p:par>
                                <p:cTn id="219" presetID="53" presetClass="entr" presetSubtype="16" fill="hold" grpId="0" nodeType="withEffect">
                                  <p:stCondLst>
                                    <p:cond delay="0"/>
                                  </p:stCondLst>
                                  <p:childTnLst>
                                    <p:set>
                                      <p:cBhvr>
                                        <p:cTn id="220" dur="1" fill="hold">
                                          <p:stCondLst>
                                            <p:cond delay="0"/>
                                          </p:stCondLst>
                                        </p:cTn>
                                        <p:tgtEl>
                                          <p:spTgt spid="139"/>
                                        </p:tgtEl>
                                        <p:attrNameLst>
                                          <p:attrName>style.visibility</p:attrName>
                                        </p:attrNameLst>
                                      </p:cBhvr>
                                      <p:to>
                                        <p:strVal val="visible"/>
                                      </p:to>
                                    </p:set>
                                    <p:anim calcmode="lin" valueType="num">
                                      <p:cBhvr>
                                        <p:cTn id="221" dur="10000" fill="hold"/>
                                        <p:tgtEl>
                                          <p:spTgt spid="139"/>
                                        </p:tgtEl>
                                        <p:attrNameLst>
                                          <p:attrName>ppt_w</p:attrName>
                                        </p:attrNameLst>
                                      </p:cBhvr>
                                      <p:tavLst>
                                        <p:tav tm="0">
                                          <p:val>
                                            <p:fltVal val="0"/>
                                          </p:val>
                                        </p:tav>
                                        <p:tav tm="100000">
                                          <p:val>
                                            <p:strVal val="#ppt_w"/>
                                          </p:val>
                                        </p:tav>
                                      </p:tavLst>
                                    </p:anim>
                                    <p:anim calcmode="lin" valueType="num">
                                      <p:cBhvr>
                                        <p:cTn id="222" dur="10000" fill="hold"/>
                                        <p:tgtEl>
                                          <p:spTgt spid="139"/>
                                        </p:tgtEl>
                                        <p:attrNameLst>
                                          <p:attrName>ppt_h</p:attrName>
                                        </p:attrNameLst>
                                      </p:cBhvr>
                                      <p:tavLst>
                                        <p:tav tm="0">
                                          <p:val>
                                            <p:fltVal val="0"/>
                                          </p:val>
                                        </p:tav>
                                        <p:tav tm="100000">
                                          <p:val>
                                            <p:strVal val="#ppt_h"/>
                                          </p:val>
                                        </p:tav>
                                      </p:tavLst>
                                    </p:anim>
                                    <p:animEffect transition="in" filter="fade">
                                      <p:cBhvr>
                                        <p:cTn id="223" dur="10000"/>
                                        <p:tgtEl>
                                          <p:spTgt spid="139"/>
                                        </p:tgtEl>
                                      </p:cBhvr>
                                    </p:animEffect>
                                  </p:childTnLst>
                                </p:cTn>
                              </p:par>
                            </p:childTnLst>
                          </p:cTn>
                        </p:par>
                        <p:par>
                          <p:cTn id="224" fill="hold">
                            <p:stCondLst>
                              <p:cond delay="220000"/>
                            </p:stCondLst>
                            <p:childTnLst>
                              <p:par>
                                <p:cTn id="225" presetID="23" presetClass="exit" presetSubtype="32" fill="hold" grpId="0" nodeType="afterEffect">
                                  <p:stCondLst>
                                    <p:cond delay="0"/>
                                  </p:stCondLst>
                                  <p:childTnLst>
                                    <p:anim calcmode="lin" valueType="num">
                                      <p:cBhvr>
                                        <p:cTn id="226" dur="10000"/>
                                        <p:tgtEl>
                                          <p:spTgt spid="102"/>
                                        </p:tgtEl>
                                        <p:attrNameLst>
                                          <p:attrName>ppt_w</p:attrName>
                                        </p:attrNameLst>
                                      </p:cBhvr>
                                      <p:tavLst>
                                        <p:tav tm="0">
                                          <p:val>
                                            <p:strVal val="ppt_w"/>
                                          </p:val>
                                        </p:tav>
                                        <p:tav tm="100000">
                                          <p:val>
                                            <p:fltVal val="0"/>
                                          </p:val>
                                        </p:tav>
                                      </p:tavLst>
                                    </p:anim>
                                    <p:anim calcmode="lin" valueType="num">
                                      <p:cBhvr>
                                        <p:cTn id="227" dur="10000"/>
                                        <p:tgtEl>
                                          <p:spTgt spid="102"/>
                                        </p:tgtEl>
                                        <p:attrNameLst>
                                          <p:attrName>ppt_h</p:attrName>
                                        </p:attrNameLst>
                                      </p:cBhvr>
                                      <p:tavLst>
                                        <p:tav tm="0">
                                          <p:val>
                                            <p:strVal val="ppt_h"/>
                                          </p:val>
                                        </p:tav>
                                        <p:tav tm="100000">
                                          <p:val>
                                            <p:fltVal val="0"/>
                                          </p:val>
                                        </p:tav>
                                      </p:tavLst>
                                    </p:anim>
                                    <p:set>
                                      <p:cBhvr>
                                        <p:cTn id="228" dur="1" fill="hold">
                                          <p:stCondLst>
                                            <p:cond delay="9999"/>
                                          </p:stCondLst>
                                        </p:cTn>
                                        <p:tgtEl>
                                          <p:spTgt spid="102"/>
                                        </p:tgtEl>
                                        <p:attrNameLst>
                                          <p:attrName>style.visibility</p:attrName>
                                        </p:attrNameLst>
                                      </p:cBhvr>
                                      <p:to>
                                        <p:strVal val="hidden"/>
                                      </p:to>
                                    </p:set>
                                  </p:childTnLst>
                                </p:cTn>
                              </p:par>
                              <p:par>
                                <p:cTn id="229" presetID="53" presetClass="entr" presetSubtype="16" fill="hold" grpId="0" nodeType="withEffect">
                                  <p:stCondLst>
                                    <p:cond delay="0"/>
                                  </p:stCondLst>
                                  <p:childTnLst>
                                    <p:set>
                                      <p:cBhvr>
                                        <p:cTn id="230" dur="1" fill="hold">
                                          <p:stCondLst>
                                            <p:cond delay="0"/>
                                          </p:stCondLst>
                                        </p:cTn>
                                        <p:tgtEl>
                                          <p:spTgt spid="140"/>
                                        </p:tgtEl>
                                        <p:attrNameLst>
                                          <p:attrName>style.visibility</p:attrName>
                                        </p:attrNameLst>
                                      </p:cBhvr>
                                      <p:to>
                                        <p:strVal val="visible"/>
                                      </p:to>
                                    </p:set>
                                    <p:anim calcmode="lin" valueType="num">
                                      <p:cBhvr>
                                        <p:cTn id="231" dur="10000" fill="hold"/>
                                        <p:tgtEl>
                                          <p:spTgt spid="140"/>
                                        </p:tgtEl>
                                        <p:attrNameLst>
                                          <p:attrName>ppt_w</p:attrName>
                                        </p:attrNameLst>
                                      </p:cBhvr>
                                      <p:tavLst>
                                        <p:tav tm="0">
                                          <p:val>
                                            <p:fltVal val="0"/>
                                          </p:val>
                                        </p:tav>
                                        <p:tav tm="100000">
                                          <p:val>
                                            <p:strVal val="#ppt_w"/>
                                          </p:val>
                                        </p:tav>
                                      </p:tavLst>
                                    </p:anim>
                                    <p:anim calcmode="lin" valueType="num">
                                      <p:cBhvr>
                                        <p:cTn id="232" dur="10000" fill="hold"/>
                                        <p:tgtEl>
                                          <p:spTgt spid="140"/>
                                        </p:tgtEl>
                                        <p:attrNameLst>
                                          <p:attrName>ppt_h</p:attrName>
                                        </p:attrNameLst>
                                      </p:cBhvr>
                                      <p:tavLst>
                                        <p:tav tm="0">
                                          <p:val>
                                            <p:fltVal val="0"/>
                                          </p:val>
                                        </p:tav>
                                        <p:tav tm="100000">
                                          <p:val>
                                            <p:strVal val="#ppt_h"/>
                                          </p:val>
                                        </p:tav>
                                      </p:tavLst>
                                    </p:anim>
                                    <p:animEffect transition="in" filter="fade">
                                      <p:cBhvr>
                                        <p:cTn id="233" dur="10000"/>
                                        <p:tgtEl>
                                          <p:spTgt spid="140"/>
                                        </p:tgtEl>
                                      </p:cBhvr>
                                    </p:animEffect>
                                  </p:childTnLst>
                                </p:cTn>
                              </p:par>
                            </p:childTnLst>
                          </p:cTn>
                        </p:par>
                        <p:par>
                          <p:cTn id="234" fill="hold">
                            <p:stCondLst>
                              <p:cond delay="230000"/>
                            </p:stCondLst>
                            <p:childTnLst>
                              <p:par>
                                <p:cTn id="235" presetID="23" presetClass="exit" presetSubtype="32" fill="hold" grpId="0" nodeType="afterEffect">
                                  <p:stCondLst>
                                    <p:cond delay="0"/>
                                  </p:stCondLst>
                                  <p:childTnLst>
                                    <p:anim calcmode="lin" valueType="num">
                                      <p:cBhvr>
                                        <p:cTn id="236" dur="10000"/>
                                        <p:tgtEl>
                                          <p:spTgt spid="103"/>
                                        </p:tgtEl>
                                        <p:attrNameLst>
                                          <p:attrName>ppt_w</p:attrName>
                                        </p:attrNameLst>
                                      </p:cBhvr>
                                      <p:tavLst>
                                        <p:tav tm="0">
                                          <p:val>
                                            <p:strVal val="ppt_w"/>
                                          </p:val>
                                        </p:tav>
                                        <p:tav tm="100000">
                                          <p:val>
                                            <p:fltVal val="0"/>
                                          </p:val>
                                        </p:tav>
                                      </p:tavLst>
                                    </p:anim>
                                    <p:anim calcmode="lin" valueType="num">
                                      <p:cBhvr>
                                        <p:cTn id="237" dur="10000"/>
                                        <p:tgtEl>
                                          <p:spTgt spid="103"/>
                                        </p:tgtEl>
                                        <p:attrNameLst>
                                          <p:attrName>ppt_h</p:attrName>
                                        </p:attrNameLst>
                                      </p:cBhvr>
                                      <p:tavLst>
                                        <p:tav tm="0">
                                          <p:val>
                                            <p:strVal val="ppt_h"/>
                                          </p:val>
                                        </p:tav>
                                        <p:tav tm="100000">
                                          <p:val>
                                            <p:fltVal val="0"/>
                                          </p:val>
                                        </p:tav>
                                      </p:tavLst>
                                    </p:anim>
                                    <p:set>
                                      <p:cBhvr>
                                        <p:cTn id="238" dur="1" fill="hold">
                                          <p:stCondLst>
                                            <p:cond delay="9999"/>
                                          </p:stCondLst>
                                        </p:cTn>
                                        <p:tgtEl>
                                          <p:spTgt spid="103"/>
                                        </p:tgtEl>
                                        <p:attrNameLst>
                                          <p:attrName>style.visibility</p:attrName>
                                        </p:attrNameLst>
                                      </p:cBhvr>
                                      <p:to>
                                        <p:strVal val="hidden"/>
                                      </p:to>
                                    </p:set>
                                  </p:childTnLst>
                                </p:cTn>
                              </p:par>
                              <p:par>
                                <p:cTn id="239" presetID="53" presetClass="entr" presetSubtype="16" fill="hold" grpId="0" nodeType="withEffect">
                                  <p:stCondLst>
                                    <p:cond delay="0"/>
                                  </p:stCondLst>
                                  <p:childTnLst>
                                    <p:set>
                                      <p:cBhvr>
                                        <p:cTn id="240" dur="1" fill="hold">
                                          <p:stCondLst>
                                            <p:cond delay="0"/>
                                          </p:stCondLst>
                                        </p:cTn>
                                        <p:tgtEl>
                                          <p:spTgt spid="141"/>
                                        </p:tgtEl>
                                        <p:attrNameLst>
                                          <p:attrName>style.visibility</p:attrName>
                                        </p:attrNameLst>
                                      </p:cBhvr>
                                      <p:to>
                                        <p:strVal val="visible"/>
                                      </p:to>
                                    </p:set>
                                    <p:anim calcmode="lin" valueType="num">
                                      <p:cBhvr>
                                        <p:cTn id="241" dur="10000" fill="hold"/>
                                        <p:tgtEl>
                                          <p:spTgt spid="141"/>
                                        </p:tgtEl>
                                        <p:attrNameLst>
                                          <p:attrName>ppt_w</p:attrName>
                                        </p:attrNameLst>
                                      </p:cBhvr>
                                      <p:tavLst>
                                        <p:tav tm="0">
                                          <p:val>
                                            <p:fltVal val="0"/>
                                          </p:val>
                                        </p:tav>
                                        <p:tav tm="100000">
                                          <p:val>
                                            <p:strVal val="#ppt_w"/>
                                          </p:val>
                                        </p:tav>
                                      </p:tavLst>
                                    </p:anim>
                                    <p:anim calcmode="lin" valueType="num">
                                      <p:cBhvr>
                                        <p:cTn id="242" dur="10000" fill="hold"/>
                                        <p:tgtEl>
                                          <p:spTgt spid="141"/>
                                        </p:tgtEl>
                                        <p:attrNameLst>
                                          <p:attrName>ppt_h</p:attrName>
                                        </p:attrNameLst>
                                      </p:cBhvr>
                                      <p:tavLst>
                                        <p:tav tm="0">
                                          <p:val>
                                            <p:fltVal val="0"/>
                                          </p:val>
                                        </p:tav>
                                        <p:tav tm="100000">
                                          <p:val>
                                            <p:strVal val="#ppt_h"/>
                                          </p:val>
                                        </p:tav>
                                      </p:tavLst>
                                    </p:anim>
                                    <p:animEffect transition="in" filter="fade">
                                      <p:cBhvr>
                                        <p:cTn id="243" dur="10000"/>
                                        <p:tgtEl>
                                          <p:spTgt spid="141"/>
                                        </p:tgtEl>
                                      </p:cBhvr>
                                    </p:animEffect>
                                  </p:childTnLst>
                                </p:cTn>
                              </p:par>
                            </p:childTnLst>
                          </p:cTn>
                        </p:par>
                        <p:par>
                          <p:cTn id="244" fill="hold">
                            <p:stCondLst>
                              <p:cond delay="240000"/>
                            </p:stCondLst>
                            <p:childTnLst>
                              <p:par>
                                <p:cTn id="245" presetID="23" presetClass="exit" presetSubtype="32" fill="hold" grpId="0" nodeType="afterEffect">
                                  <p:stCondLst>
                                    <p:cond delay="0"/>
                                  </p:stCondLst>
                                  <p:childTnLst>
                                    <p:anim calcmode="lin" valueType="num">
                                      <p:cBhvr>
                                        <p:cTn id="246" dur="10000"/>
                                        <p:tgtEl>
                                          <p:spTgt spid="104"/>
                                        </p:tgtEl>
                                        <p:attrNameLst>
                                          <p:attrName>ppt_w</p:attrName>
                                        </p:attrNameLst>
                                      </p:cBhvr>
                                      <p:tavLst>
                                        <p:tav tm="0">
                                          <p:val>
                                            <p:strVal val="ppt_w"/>
                                          </p:val>
                                        </p:tav>
                                        <p:tav tm="100000">
                                          <p:val>
                                            <p:fltVal val="0"/>
                                          </p:val>
                                        </p:tav>
                                      </p:tavLst>
                                    </p:anim>
                                    <p:anim calcmode="lin" valueType="num">
                                      <p:cBhvr>
                                        <p:cTn id="247" dur="10000"/>
                                        <p:tgtEl>
                                          <p:spTgt spid="104"/>
                                        </p:tgtEl>
                                        <p:attrNameLst>
                                          <p:attrName>ppt_h</p:attrName>
                                        </p:attrNameLst>
                                      </p:cBhvr>
                                      <p:tavLst>
                                        <p:tav tm="0">
                                          <p:val>
                                            <p:strVal val="ppt_h"/>
                                          </p:val>
                                        </p:tav>
                                        <p:tav tm="100000">
                                          <p:val>
                                            <p:fltVal val="0"/>
                                          </p:val>
                                        </p:tav>
                                      </p:tavLst>
                                    </p:anim>
                                    <p:set>
                                      <p:cBhvr>
                                        <p:cTn id="248" dur="1" fill="hold">
                                          <p:stCondLst>
                                            <p:cond delay="9999"/>
                                          </p:stCondLst>
                                        </p:cTn>
                                        <p:tgtEl>
                                          <p:spTgt spid="104"/>
                                        </p:tgtEl>
                                        <p:attrNameLst>
                                          <p:attrName>style.visibility</p:attrName>
                                        </p:attrNameLst>
                                      </p:cBhvr>
                                      <p:to>
                                        <p:strVal val="hidden"/>
                                      </p:to>
                                    </p:set>
                                  </p:childTnLst>
                                </p:cTn>
                              </p:par>
                              <p:par>
                                <p:cTn id="249" presetID="53" presetClass="entr" presetSubtype="16" fill="hold" grpId="0" nodeType="withEffect">
                                  <p:stCondLst>
                                    <p:cond delay="0"/>
                                  </p:stCondLst>
                                  <p:childTnLst>
                                    <p:set>
                                      <p:cBhvr>
                                        <p:cTn id="250" dur="1" fill="hold">
                                          <p:stCondLst>
                                            <p:cond delay="0"/>
                                          </p:stCondLst>
                                        </p:cTn>
                                        <p:tgtEl>
                                          <p:spTgt spid="142"/>
                                        </p:tgtEl>
                                        <p:attrNameLst>
                                          <p:attrName>style.visibility</p:attrName>
                                        </p:attrNameLst>
                                      </p:cBhvr>
                                      <p:to>
                                        <p:strVal val="visible"/>
                                      </p:to>
                                    </p:set>
                                    <p:anim calcmode="lin" valueType="num">
                                      <p:cBhvr>
                                        <p:cTn id="251" dur="10000" fill="hold"/>
                                        <p:tgtEl>
                                          <p:spTgt spid="142"/>
                                        </p:tgtEl>
                                        <p:attrNameLst>
                                          <p:attrName>ppt_w</p:attrName>
                                        </p:attrNameLst>
                                      </p:cBhvr>
                                      <p:tavLst>
                                        <p:tav tm="0">
                                          <p:val>
                                            <p:fltVal val="0"/>
                                          </p:val>
                                        </p:tav>
                                        <p:tav tm="100000">
                                          <p:val>
                                            <p:strVal val="#ppt_w"/>
                                          </p:val>
                                        </p:tav>
                                      </p:tavLst>
                                    </p:anim>
                                    <p:anim calcmode="lin" valueType="num">
                                      <p:cBhvr>
                                        <p:cTn id="252" dur="10000" fill="hold"/>
                                        <p:tgtEl>
                                          <p:spTgt spid="142"/>
                                        </p:tgtEl>
                                        <p:attrNameLst>
                                          <p:attrName>ppt_h</p:attrName>
                                        </p:attrNameLst>
                                      </p:cBhvr>
                                      <p:tavLst>
                                        <p:tav tm="0">
                                          <p:val>
                                            <p:fltVal val="0"/>
                                          </p:val>
                                        </p:tav>
                                        <p:tav tm="100000">
                                          <p:val>
                                            <p:strVal val="#ppt_h"/>
                                          </p:val>
                                        </p:tav>
                                      </p:tavLst>
                                    </p:anim>
                                    <p:animEffect transition="in" filter="fade">
                                      <p:cBhvr>
                                        <p:cTn id="253" dur="10000"/>
                                        <p:tgtEl>
                                          <p:spTgt spid="142"/>
                                        </p:tgtEl>
                                      </p:cBhvr>
                                    </p:animEffect>
                                  </p:childTnLst>
                                </p:cTn>
                              </p:par>
                            </p:childTnLst>
                          </p:cTn>
                        </p:par>
                        <p:par>
                          <p:cTn id="254" fill="hold">
                            <p:stCondLst>
                              <p:cond delay="250000"/>
                            </p:stCondLst>
                            <p:childTnLst>
                              <p:par>
                                <p:cTn id="255" presetID="23" presetClass="exit" presetSubtype="32" fill="hold" grpId="0" nodeType="afterEffect">
                                  <p:stCondLst>
                                    <p:cond delay="0"/>
                                  </p:stCondLst>
                                  <p:childTnLst>
                                    <p:anim calcmode="lin" valueType="num">
                                      <p:cBhvr>
                                        <p:cTn id="256" dur="10000"/>
                                        <p:tgtEl>
                                          <p:spTgt spid="105"/>
                                        </p:tgtEl>
                                        <p:attrNameLst>
                                          <p:attrName>ppt_w</p:attrName>
                                        </p:attrNameLst>
                                      </p:cBhvr>
                                      <p:tavLst>
                                        <p:tav tm="0">
                                          <p:val>
                                            <p:strVal val="ppt_w"/>
                                          </p:val>
                                        </p:tav>
                                        <p:tav tm="100000">
                                          <p:val>
                                            <p:fltVal val="0"/>
                                          </p:val>
                                        </p:tav>
                                      </p:tavLst>
                                    </p:anim>
                                    <p:anim calcmode="lin" valueType="num">
                                      <p:cBhvr>
                                        <p:cTn id="257" dur="10000"/>
                                        <p:tgtEl>
                                          <p:spTgt spid="105"/>
                                        </p:tgtEl>
                                        <p:attrNameLst>
                                          <p:attrName>ppt_h</p:attrName>
                                        </p:attrNameLst>
                                      </p:cBhvr>
                                      <p:tavLst>
                                        <p:tav tm="0">
                                          <p:val>
                                            <p:strVal val="ppt_h"/>
                                          </p:val>
                                        </p:tav>
                                        <p:tav tm="100000">
                                          <p:val>
                                            <p:fltVal val="0"/>
                                          </p:val>
                                        </p:tav>
                                      </p:tavLst>
                                    </p:anim>
                                    <p:set>
                                      <p:cBhvr>
                                        <p:cTn id="258" dur="1" fill="hold">
                                          <p:stCondLst>
                                            <p:cond delay="9999"/>
                                          </p:stCondLst>
                                        </p:cTn>
                                        <p:tgtEl>
                                          <p:spTgt spid="105"/>
                                        </p:tgtEl>
                                        <p:attrNameLst>
                                          <p:attrName>style.visibility</p:attrName>
                                        </p:attrNameLst>
                                      </p:cBhvr>
                                      <p:to>
                                        <p:strVal val="hidden"/>
                                      </p:to>
                                    </p:set>
                                  </p:childTnLst>
                                </p:cTn>
                              </p:par>
                              <p:par>
                                <p:cTn id="259" presetID="53" presetClass="entr" presetSubtype="16" fill="hold" grpId="0" nodeType="withEffect">
                                  <p:stCondLst>
                                    <p:cond delay="0"/>
                                  </p:stCondLst>
                                  <p:childTnLst>
                                    <p:set>
                                      <p:cBhvr>
                                        <p:cTn id="260" dur="1" fill="hold">
                                          <p:stCondLst>
                                            <p:cond delay="0"/>
                                          </p:stCondLst>
                                        </p:cTn>
                                        <p:tgtEl>
                                          <p:spTgt spid="143"/>
                                        </p:tgtEl>
                                        <p:attrNameLst>
                                          <p:attrName>style.visibility</p:attrName>
                                        </p:attrNameLst>
                                      </p:cBhvr>
                                      <p:to>
                                        <p:strVal val="visible"/>
                                      </p:to>
                                    </p:set>
                                    <p:anim calcmode="lin" valueType="num">
                                      <p:cBhvr>
                                        <p:cTn id="261" dur="10000" fill="hold"/>
                                        <p:tgtEl>
                                          <p:spTgt spid="143"/>
                                        </p:tgtEl>
                                        <p:attrNameLst>
                                          <p:attrName>ppt_w</p:attrName>
                                        </p:attrNameLst>
                                      </p:cBhvr>
                                      <p:tavLst>
                                        <p:tav tm="0">
                                          <p:val>
                                            <p:fltVal val="0"/>
                                          </p:val>
                                        </p:tav>
                                        <p:tav tm="100000">
                                          <p:val>
                                            <p:strVal val="#ppt_w"/>
                                          </p:val>
                                        </p:tav>
                                      </p:tavLst>
                                    </p:anim>
                                    <p:anim calcmode="lin" valueType="num">
                                      <p:cBhvr>
                                        <p:cTn id="262" dur="10000" fill="hold"/>
                                        <p:tgtEl>
                                          <p:spTgt spid="143"/>
                                        </p:tgtEl>
                                        <p:attrNameLst>
                                          <p:attrName>ppt_h</p:attrName>
                                        </p:attrNameLst>
                                      </p:cBhvr>
                                      <p:tavLst>
                                        <p:tav tm="0">
                                          <p:val>
                                            <p:fltVal val="0"/>
                                          </p:val>
                                        </p:tav>
                                        <p:tav tm="100000">
                                          <p:val>
                                            <p:strVal val="#ppt_h"/>
                                          </p:val>
                                        </p:tav>
                                      </p:tavLst>
                                    </p:anim>
                                    <p:animEffect transition="in" filter="fade">
                                      <p:cBhvr>
                                        <p:cTn id="263" dur="10000"/>
                                        <p:tgtEl>
                                          <p:spTgt spid="143"/>
                                        </p:tgtEl>
                                      </p:cBhvr>
                                    </p:animEffect>
                                  </p:childTnLst>
                                </p:cTn>
                              </p:par>
                            </p:childTnLst>
                          </p:cTn>
                        </p:par>
                        <p:par>
                          <p:cTn id="264" fill="hold">
                            <p:stCondLst>
                              <p:cond delay="260000"/>
                            </p:stCondLst>
                            <p:childTnLst>
                              <p:par>
                                <p:cTn id="265" presetID="23" presetClass="exit" presetSubtype="32" fill="hold" grpId="0" nodeType="afterEffect">
                                  <p:stCondLst>
                                    <p:cond delay="0"/>
                                  </p:stCondLst>
                                  <p:childTnLst>
                                    <p:anim calcmode="lin" valueType="num">
                                      <p:cBhvr>
                                        <p:cTn id="266" dur="10000"/>
                                        <p:tgtEl>
                                          <p:spTgt spid="106"/>
                                        </p:tgtEl>
                                        <p:attrNameLst>
                                          <p:attrName>ppt_w</p:attrName>
                                        </p:attrNameLst>
                                      </p:cBhvr>
                                      <p:tavLst>
                                        <p:tav tm="0">
                                          <p:val>
                                            <p:strVal val="ppt_w"/>
                                          </p:val>
                                        </p:tav>
                                        <p:tav tm="100000">
                                          <p:val>
                                            <p:fltVal val="0"/>
                                          </p:val>
                                        </p:tav>
                                      </p:tavLst>
                                    </p:anim>
                                    <p:anim calcmode="lin" valueType="num">
                                      <p:cBhvr>
                                        <p:cTn id="267" dur="10000"/>
                                        <p:tgtEl>
                                          <p:spTgt spid="106"/>
                                        </p:tgtEl>
                                        <p:attrNameLst>
                                          <p:attrName>ppt_h</p:attrName>
                                        </p:attrNameLst>
                                      </p:cBhvr>
                                      <p:tavLst>
                                        <p:tav tm="0">
                                          <p:val>
                                            <p:strVal val="ppt_h"/>
                                          </p:val>
                                        </p:tav>
                                        <p:tav tm="100000">
                                          <p:val>
                                            <p:fltVal val="0"/>
                                          </p:val>
                                        </p:tav>
                                      </p:tavLst>
                                    </p:anim>
                                    <p:set>
                                      <p:cBhvr>
                                        <p:cTn id="268" dur="1" fill="hold">
                                          <p:stCondLst>
                                            <p:cond delay="9999"/>
                                          </p:stCondLst>
                                        </p:cTn>
                                        <p:tgtEl>
                                          <p:spTgt spid="106"/>
                                        </p:tgtEl>
                                        <p:attrNameLst>
                                          <p:attrName>style.visibility</p:attrName>
                                        </p:attrNameLst>
                                      </p:cBhvr>
                                      <p:to>
                                        <p:strVal val="hidden"/>
                                      </p:to>
                                    </p:set>
                                  </p:childTnLst>
                                </p:cTn>
                              </p:par>
                              <p:par>
                                <p:cTn id="269" presetID="53" presetClass="entr" presetSubtype="16" fill="hold" grpId="0" nodeType="withEffect">
                                  <p:stCondLst>
                                    <p:cond delay="0"/>
                                  </p:stCondLst>
                                  <p:childTnLst>
                                    <p:set>
                                      <p:cBhvr>
                                        <p:cTn id="270" dur="1" fill="hold">
                                          <p:stCondLst>
                                            <p:cond delay="0"/>
                                          </p:stCondLst>
                                        </p:cTn>
                                        <p:tgtEl>
                                          <p:spTgt spid="144"/>
                                        </p:tgtEl>
                                        <p:attrNameLst>
                                          <p:attrName>style.visibility</p:attrName>
                                        </p:attrNameLst>
                                      </p:cBhvr>
                                      <p:to>
                                        <p:strVal val="visible"/>
                                      </p:to>
                                    </p:set>
                                    <p:anim calcmode="lin" valueType="num">
                                      <p:cBhvr>
                                        <p:cTn id="271" dur="10000" fill="hold"/>
                                        <p:tgtEl>
                                          <p:spTgt spid="144"/>
                                        </p:tgtEl>
                                        <p:attrNameLst>
                                          <p:attrName>ppt_w</p:attrName>
                                        </p:attrNameLst>
                                      </p:cBhvr>
                                      <p:tavLst>
                                        <p:tav tm="0">
                                          <p:val>
                                            <p:fltVal val="0"/>
                                          </p:val>
                                        </p:tav>
                                        <p:tav tm="100000">
                                          <p:val>
                                            <p:strVal val="#ppt_w"/>
                                          </p:val>
                                        </p:tav>
                                      </p:tavLst>
                                    </p:anim>
                                    <p:anim calcmode="lin" valueType="num">
                                      <p:cBhvr>
                                        <p:cTn id="272" dur="10000" fill="hold"/>
                                        <p:tgtEl>
                                          <p:spTgt spid="144"/>
                                        </p:tgtEl>
                                        <p:attrNameLst>
                                          <p:attrName>ppt_h</p:attrName>
                                        </p:attrNameLst>
                                      </p:cBhvr>
                                      <p:tavLst>
                                        <p:tav tm="0">
                                          <p:val>
                                            <p:fltVal val="0"/>
                                          </p:val>
                                        </p:tav>
                                        <p:tav tm="100000">
                                          <p:val>
                                            <p:strVal val="#ppt_h"/>
                                          </p:val>
                                        </p:tav>
                                      </p:tavLst>
                                    </p:anim>
                                    <p:animEffect transition="in" filter="fade">
                                      <p:cBhvr>
                                        <p:cTn id="273" dur="10000"/>
                                        <p:tgtEl>
                                          <p:spTgt spid="144"/>
                                        </p:tgtEl>
                                      </p:cBhvr>
                                    </p:animEffect>
                                  </p:childTnLst>
                                </p:cTn>
                              </p:par>
                            </p:childTnLst>
                          </p:cTn>
                        </p:par>
                        <p:par>
                          <p:cTn id="274" fill="hold">
                            <p:stCondLst>
                              <p:cond delay="270000"/>
                            </p:stCondLst>
                            <p:childTnLst>
                              <p:par>
                                <p:cTn id="275" presetID="23" presetClass="exit" presetSubtype="32" fill="hold" grpId="0" nodeType="afterEffect">
                                  <p:stCondLst>
                                    <p:cond delay="0"/>
                                  </p:stCondLst>
                                  <p:childTnLst>
                                    <p:anim calcmode="lin" valueType="num">
                                      <p:cBhvr>
                                        <p:cTn id="276" dur="10000"/>
                                        <p:tgtEl>
                                          <p:spTgt spid="107"/>
                                        </p:tgtEl>
                                        <p:attrNameLst>
                                          <p:attrName>ppt_w</p:attrName>
                                        </p:attrNameLst>
                                      </p:cBhvr>
                                      <p:tavLst>
                                        <p:tav tm="0">
                                          <p:val>
                                            <p:strVal val="ppt_w"/>
                                          </p:val>
                                        </p:tav>
                                        <p:tav tm="100000">
                                          <p:val>
                                            <p:fltVal val="0"/>
                                          </p:val>
                                        </p:tav>
                                      </p:tavLst>
                                    </p:anim>
                                    <p:anim calcmode="lin" valueType="num">
                                      <p:cBhvr>
                                        <p:cTn id="277" dur="10000"/>
                                        <p:tgtEl>
                                          <p:spTgt spid="107"/>
                                        </p:tgtEl>
                                        <p:attrNameLst>
                                          <p:attrName>ppt_h</p:attrName>
                                        </p:attrNameLst>
                                      </p:cBhvr>
                                      <p:tavLst>
                                        <p:tav tm="0">
                                          <p:val>
                                            <p:strVal val="ppt_h"/>
                                          </p:val>
                                        </p:tav>
                                        <p:tav tm="100000">
                                          <p:val>
                                            <p:fltVal val="0"/>
                                          </p:val>
                                        </p:tav>
                                      </p:tavLst>
                                    </p:anim>
                                    <p:set>
                                      <p:cBhvr>
                                        <p:cTn id="278" dur="1" fill="hold">
                                          <p:stCondLst>
                                            <p:cond delay="9999"/>
                                          </p:stCondLst>
                                        </p:cTn>
                                        <p:tgtEl>
                                          <p:spTgt spid="107"/>
                                        </p:tgtEl>
                                        <p:attrNameLst>
                                          <p:attrName>style.visibility</p:attrName>
                                        </p:attrNameLst>
                                      </p:cBhvr>
                                      <p:to>
                                        <p:strVal val="hidden"/>
                                      </p:to>
                                    </p:set>
                                  </p:childTnLst>
                                </p:cTn>
                              </p:par>
                              <p:par>
                                <p:cTn id="279" presetID="53" presetClass="entr" presetSubtype="16" fill="hold" grpId="0" nodeType="withEffect">
                                  <p:stCondLst>
                                    <p:cond delay="0"/>
                                  </p:stCondLst>
                                  <p:childTnLst>
                                    <p:set>
                                      <p:cBhvr>
                                        <p:cTn id="280" dur="1" fill="hold">
                                          <p:stCondLst>
                                            <p:cond delay="0"/>
                                          </p:stCondLst>
                                        </p:cTn>
                                        <p:tgtEl>
                                          <p:spTgt spid="145"/>
                                        </p:tgtEl>
                                        <p:attrNameLst>
                                          <p:attrName>style.visibility</p:attrName>
                                        </p:attrNameLst>
                                      </p:cBhvr>
                                      <p:to>
                                        <p:strVal val="visible"/>
                                      </p:to>
                                    </p:set>
                                    <p:anim calcmode="lin" valueType="num">
                                      <p:cBhvr>
                                        <p:cTn id="281" dur="10000" fill="hold"/>
                                        <p:tgtEl>
                                          <p:spTgt spid="145"/>
                                        </p:tgtEl>
                                        <p:attrNameLst>
                                          <p:attrName>ppt_w</p:attrName>
                                        </p:attrNameLst>
                                      </p:cBhvr>
                                      <p:tavLst>
                                        <p:tav tm="0">
                                          <p:val>
                                            <p:fltVal val="0"/>
                                          </p:val>
                                        </p:tav>
                                        <p:tav tm="100000">
                                          <p:val>
                                            <p:strVal val="#ppt_w"/>
                                          </p:val>
                                        </p:tav>
                                      </p:tavLst>
                                    </p:anim>
                                    <p:anim calcmode="lin" valueType="num">
                                      <p:cBhvr>
                                        <p:cTn id="282" dur="10000" fill="hold"/>
                                        <p:tgtEl>
                                          <p:spTgt spid="145"/>
                                        </p:tgtEl>
                                        <p:attrNameLst>
                                          <p:attrName>ppt_h</p:attrName>
                                        </p:attrNameLst>
                                      </p:cBhvr>
                                      <p:tavLst>
                                        <p:tav tm="0">
                                          <p:val>
                                            <p:fltVal val="0"/>
                                          </p:val>
                                        </p:tav>
                                        <p:tav tm="100000">
                                          <p:val>
                                            <p:strVal val="#ppt_h"/>
                                          </p:val>
                                        </p:tav>
                                      </p:tavLst>
                                    </p:anim>
                                    <p:animEffect transition="in" filter="fade">
                                      <p:cBhvr>
                                        <p:cTn id="283" dur="10000"/>
                                        <p:tgtEl>
                                          <p:spTgt spid="145"/>
                                        </p:tgtEl>
                                      </p:cBhvr>
                                    </p:animEffect>
                                  </p:childTnLst>
                                </p:cTn>
                              </p:par>
                            </p:childTnLst>
                          </p:cTn>
                        </p:par>
                        <p:par>
                          <p:cTn id="284" fill="hold">
                            <p:stCondLst>
                              <p:cond delay="280000"/>
                            </p:stCondLst>
                            <p:childTnLst>
                              <p:par>
                                <p:cTn id="285" presetID="23" presetClass="exit" presetSubtype="32" fill="hold" grpId="0" nodeType="afterEffect">
                                  <p:stCondLst>
                                    <p:cond delay="0"/>
                                  </p:stCondLst>
                                  <p:childTnLst>
                                    <p:anim calcmode="lin" valueType="num">
                                      <p:cBhvr>
                                        <p:cTn id="286" dur="10000"/>
                                        <p:tgtEl>
                                          <p:spTgt spid="108"/>
                                        </p:tgtEl>
                                        <p:attrNameLst>
                                          <p:attrName>ppt_w</p:attrName>
                                        </p:attrNameLst>
                                      </p:cBhvr>
                                      <p:tavLst>
                                        <p:tav tm="0">
                                          <p:val>
                                            <p:strVal val="ppt_w"/>
                                          </p:val>
                                        </p:tav>
                                        <p:tav tm="100000">
                                          <p:val>
                                            <p:fltVal val="0"/>
                                          </p:val>
                                        </p:tav>
                                      </p:tavLst>
                                    </p:anim>
                                    <p:anim calcmode="lin" valueType="num">
                                      <p:cBhvr>
                                        <p:cTn id="287" dur="10000"/>
                                        <p:tgtEl>
                                          <p:spTgt spid="108"/>
                                        </p:tgtEl>
                                        <p:attrNameLst>
                                          <p:attrName>ppt_h</p:attrName>
                                        </p:attrNameLst>
                                      </p:cBhvr>
                                      <p:tavLst>
                                        <p:tav tm="0">
                                          <p:val>
                                            <p:strVal val="ppt_h"/>
                                          </p:val>
                                        </p:tav>
                                        <p:tav tm="100000">
                                          <p:val>
                                            <p:fltVal val="0"/>
                                          </p:val>
                                        </p:tav>
                                      </p:tavLst>
                                    </p:anim>
                                    <p:set>
                                      <p:cBhvr>
                                        <p:cTn id="288" dur="1" fill="hold">
                                          <p:stCondLst>
                                            <p:cond delay="9999"/>
                                          </p:stCondLst>
                                        </p:cTn>
                                        <p:tgtEl>
                                          <p:spTgt spid="108"/>
                                        </p:tgtEl>
                                        <p:attrNameLst>
                                          <p:attrName>style.visibility</p:attrName>
                                        </p:attrNameLst>
                                      </p:cBhvr>
                                      <p:to>
                                        <p:strVal val="hidden"/>
                                      </p:to>
                                    </p:set>
                                  </p:childTnLst>
                                </p:cTn>
                              </p:par>
                              <p:par>
                                <p:cTn id="289" presetID="53" presetClass="entr" presetSubtype="16" fill="hold" grpId="0" nodeType="withEffect">
                                  <p:stCondLst>
                                    <p:cond delay="0"/>
                                  </p:stCondLst>
                                  <p:childTnLst>
                                    <p:set>
                                      <p:cBhvr>
                                        <p:cTn id="290" dur="1" fill="hold">
                                          <p:stCondLst>
                                            <p:cond delay="0"/>
                                          </p:stCondLst>
                                        </p:cTn>
                                        <p:tgtEl>
                                          <p:spTgt spid="146"/>
                                        </p:tgtEl>
                                        <p:attrNameLst>
                                          <p:attrName>style.visibility</p:attrName>
                                        </p:attrNameLst>
                                      </p:cBhvr>
                                      <p:to>
                                        <p:strVal val="visible"/>
                                      </p:to>
                                    </p:set>
                                    <p:anim calcmode="lin" valueType="num">
                                      <p:cBhvr>
                                        <p:cTn id="291" dur="10000" fill="hold"/>
                                        <p:tgtEl>
                                          <p:spTgt spid="146"/>
                                        </p:tgtEl>
                                        <p:attrNameLst>
                                          <p:attrName>ppt_w</p:attrName>
                                        </p:attrNameLst>
                                      </p:cBhvr>
                                      <p:tavLst>
                                        <p:tav tm="0">
                                          <p:val>
                                            <p:fltVal val="0"/>
                                          </p:val>
                                        </p:tav>
                                        <p:tav tm="100000">
                                          <p:val>
                                            <p:strVal val="#ppt_w"/>
                                          </p:val>
                                        </p:tav>
                                      </p:tavLst>
                                    </p:anim>
                                    <p:anim calcmode="lin" valueType="num">
                                      <p:cBhvr>
                                        <p:cTn id="292" dur="10000" fill="hold"/>
                                        <p:tgtEl>
                                          <p:spTgt spid="146"/>
                                        </p:tgtEl>
                                        <p:attrNameLst>
                                          <p:attrName>ppt_h</p:attrName>
                                        </p:attrNameLst>
                                      </p:cBhvr>
                                      <p:tavLst>
                                        <p:tav tm="0">
                                          <p:val>
                                            <p:fltVal val="0"/>
                                          </p:val>
                                        </p:tav>
                                        <p:tav tm="100000">
                                          <p:val>
                                            <p:strVal val="#ppt_h"/>
                                          </p:val>
                                        </p:tav>
                                      </p:tavLst>
                                    </p:anim>
                                    <p:animEffect transition="in" filter="fade">
                                      <p:cBhvr>
                                        <p:cTn id="293" dur="10000"/>
                                        <p:tgtEl>
                                          <p:spTgt spid="146"/>
                                        </p:tgtEl>
                                      </p:cBhvr>
                                    </p:animEffect>
                                  </p:childTnLst>
                                </p:cTn>
                              </p:par>
                            </p:childTnLst>
                          </p:cTn>
                        </p:par>
                        <p:par>
                          <p:cTn id="294" fill="hold">
                            <p:stCondLst>
                              <p:cond delay="290000"/>
                            </p:stCondLst>
                            <p:childTnLst>
                              <p:par>
                                <p:cTn id="295" presetID="23" presetClass="exit" presetSubtype="32" fill="hold" grpId="0" nodeType="afterEffect">
                                  <p:stCondLst>
                                    <p:cond delay="0"/>
                                  </p:stCondLst>
                                  <p:childTnLst>
                                    <p:anim calcmode="lin" valueType="num">
                                      <p:cBhvr>
                                        <p:cTn id="296" dur="10000"/>
                                        <p:tgtEl>
                                          <p:spTgt spid="109"/>
                                        </p:tgtEl>
                                        <p:attrNameLst>
                                          <p:attrName>ppt_w</p:attrName>
                                        </p:attrNameLst>
                                      </p:cBhvr>
                                      <p:tavLst>
                                        <p:tav tm="0">
                                          <p:val>
                                            <p:strVal val="ppt_w"/>
                                          </p:val>
                                        </p:tav>
                                        <p:tav tm="100000">
                                          <p:val>
                                            <p:fltVal val="0"/>
                                          </p:val>
                                        </p:tav>
                                      </p:tavLst>
                                    </p:anim>
                                    <p:anim calcmode="lin" valueType="num">
                                      <p:cBhvr>
                                        <p:cTn id="297" dur="10000"/>
                                        <p:tgtEl>
                                          <p:spTgt spid="109"/>
                                        </p:tgtEl>
                                        <p:attrNameLst>
                                          <p:attrName>ppt_h</p:attrName>
                                        </p:attrNameLst>
                                      </p:cBhvr>
                                      <p:tavLst>
                                        <p:tav tm="0">
                                          <p:val>
                                            <p:strVal val="ppt_h"/>
                                          </p:val>
                                        </p:tav>
                                        <p:tav tm="100000">
                                          <p:val>
                                            <p:fltVal val="0"/>
                                          </p:val>
                                        </p:tav>
                                      </p:tavLst>
                                    </p:anim>
                                    <p:set>
                                      <p:cBhvr>
                                        <p:cTn id="298" dur="1" fill="hold">
                                          <p:stCondLst>
                                            <p:cond delay="9999"/>
                                          </p:stCondLst>
                                        </p:cTn>
                                        <p:tgtEl>
                                          <p:spTgt spid="109"/>
                                        </p:tgtEl>
                                        <p:attrNameLst>
                                          <p:attrName>style.visibility</p:attrName>
                                        </p:attrNameLst>
                                      </p:cBhvr>
                                      <p:to>
                                        <p:strVal val="hidden"/>
                                      </p:to>
                                    </p:set>
                                  </p:childTnLst>
                                </p:cTn>
                              </p:par>
                              <p:par>
                                <p:cTn id="299" presetID="53" presetClass="entr" presetSubtype="16" fill="hold" grpId="0" nodeType="withEffect">
                                  <p:stCondLst>
                                    <p:cond delay="0"/>
                                  </p:stCondLst>
                                  <p:childTnLst>
                                    <p:set>
                                      <p:cBhvr>
                                        <p:cTn id="300" dur="1" fill="hold">
                                          <p:stCondLst>
                                            <p:cond delay="0"/>
                                          </p:stCondLst>
                                        </p:cTn>
                                        <p:tgtEl>
                                          <p:spTgt spid="147"/>
                                        </p:tgtEl>
                                        <p:attrNameLst>
                                          <p:attrName>style.visibility</p:attrName>
                                        </p:attrNameLst>
                                      </p:cBhvr>
                                      <p:to>
                                        <p:strVal val="visible"/>
                                      </p:to>
                                    </p:set>
                                    <p:anim calcmode="lin" valueType="num">
                                      <p:cBhvr>
                                        <p:cTn id="301" dur="10000" fill="hold"/>
                                        <p:tgtEl>
                                          <p:spTgt spid="147"/>
                                        </p:tgtEl>
                                        <p:attrNameLst>
                                          <p:attrName>ppt_w</p:attrName>
                                        </p:attrNameLst>
                                      </p:cBhvr>
                                      <p:tavLst>
                                        <p:tav tm="0">
                                          <p:val>
                                            <p:fltVal val="0"/>
                                          </p:val>
                                        </p:tav>
                                        <p:tav tm="100000">
                                          <p:val>
                                            <p:strVal val="#ppt_w"/>
                                          </p:val>
                                        </p:tav>
                                      </p:tavLst>
                                    </p:anim>
                                    <p:anim calcmode="lin" valueType="num">
                                      <p:cBhvr>
                                        <p:cTn id="302" dur="10000" fill="hold"/>
                                        <p:tgtEl>
                                          <p:spTgt spid="147"/>
                                        </p:tgtEl>
                                        <p:attrNameLst>
                                          <p:attrName>ppt_h</p:attrName>
                                        </p:attrNameLst>
                                      </p:cBhvr>
                                      <p:tavLst>
                                        <p:tav tm="0">
                                          <p:val>
                                            <p:fltVal val="0"/>
                                          </p:val>
                                        </p:tav>
                                        <p:tav tm="100000">
                                          <p:val>
                                            <p:strVal val="#ppt_h"/>
                                          </p:val>
                                        </p:tav>
                                      </p:tavLst>
                                    </p:anim>
                                    <p:animEffect transition="in" filter="fade">
                                      <p:cBhvr>
                                        <p:cTn id="303" dur="10000"/>
                                        <p:tgtEl>
                                          <p:spTgt spid="147"/>
                                        </p:tgtEl>
                                      </p:cBhvr>
                                    </p:animEffect>
                                  </p:childTnLst>
                                </p:cTn>
                              </p:par>
                            </p:childTnLst>
                          </p:cTn>
                        </p:par>
                        <p:par>
                          <p:cTn id="304" fill="hold">
                            <p:stCondLst>
                              <p:cond delay="300000"/>
                            </p:stCondLst>
                            <p:childTnLst>
                              <p:par>
                                <p:cTn id="305" presetID="53" presetClass="entr" presetSubtype="16" fill="hold" grpId="0" nodeType="afterEffect">
                                  <p:stCondLst>
                                    <p:cond delay="0"/>
                                  </p:stCondLst>
                                  <p:childTnLst>
                                    <p:set>
                                      <p:cBhvr>
                                        <p:cTn id="306" dur="1" fill="hold">
                                          <p:stCondLst>
                                            <p:cond delay="0"/>
                                          </p:stCondLst>
                                        </p:cTn>
                                        <p:tgtEl>
                                          <p:spTgt spid="8"/>
                                        </p:tgtEl>
                                        <p:attrNameLst>
                                          <p:attrName>style.visibility</p:attrName>
                                        </p:attrNameLst>
                                      </p:cBhvr>
                                      <p:to>
                                        <p:strVal val="visible"/>
                                      </p:to>
                                    </p:set>
                                    <p:anim calcmode="lin" valueType="num">
                                      <p:cBhvr>
                                        <p:cTn id="307" dur="500" fill="hold"/>
                                        <p:tgtEl>
                                          <p:spTgt spid="8"/>
                                        </p:tgtEl>
                                        <p:attrNameLst>
                                          <p:attrName>ppt_w</p:attrName>
                                        </p:attrNameLst>
                                      </p:cBhvr>
                                      <p:tavLst>
                                        <p:tav tm="0">
                                          <p:val>
                                            <p:fltVal val="0"/>
                                          </p:val>
                                        </p:tav>
                                        <p:tav tm="100000">
                                          <p:val>
                                            <p:strVal val="#ppt_w"/>
                                          </p:val>
                                        </p:tav>
                                      </p:tavLst>
                                    </p:anim>
                                    <p:anim calcmode="lin" valueType="num">
                                      <p:cBhvr>
                                        <p:cTn id="308" dur="500" fill="hold"/>
                                        <p:tgtEl>
                                          <p:spTgt spid="8"/>
                                        </p:tgtEl>
                                        <p:attrNameLst>
                                          <p:attrName>ppt_h</p:attrName>
                                        </p:attrNameLst>
                                      </p:cBhvr>
                                      <p:tavLst>
                                        <p:tav tm="0">
                                          <p:val>
                                            <p:fltVal val="0"/>
                                          </p:val>
                                        </p:tav>
                                        <p:tav tm="100000">
                                          <p:val>
                                            <p:strVal val="#ppt_h"/>
                                          </p:val>
                                        </p:tav>
                                      </p:tavLst>
                                    </p:anim>
                                    <p:animEffect transition="in" filter="fade">
                                      <p:cBhvr>
                                        <p:cTn id="309" dur="500"/>
                                        <p:tgtEl>
                                          <p:spTgt spid="8"/>
                                        </p:tgtEl>
                                      </p:cBhvr>
                                    </p:animEffect>
                                  </p:childTnLst>
                                  <p:subTnLst>
                                    <p:audio>
                                      <p:cMediaNode>
                                        <p:cTn display="0" masterRel="sameClick">
                                          <p:stCondLst>
                                            <p:cond evt="begin" delay="0">
                                              <p:tn val="305"/>
                                            </p:cond>
                                          </p:stCondLst>
                                          <p:endCondLst>
                                            <p:cond evt="onStopAudio" delay="0">
                                              <p:tgtEl>
                                                <p:sldTgt/>
                                              </p:tgtEl>
                                            </p:cond>
                                          </p:endCondLst>
                                        </p:cTn>
                                        <p:tgtEl>
                                          <p:sndTgt r:embed="rId3" name="chimes.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81" grpId="0" animBg="1"/>
      <p:bldP spid="82" grpId="0" animBg="1"/>
      <p:bldP spid="83" grpId="0" animBg="1"/>
      <p:bldP spid="84" grpId="0" animBg="1"/>
      <p:bldP spid="85" grpId="0" animBg="1"/>
      <p:bldP spid="86" grpId="0" animBg="1"/>
      <p:bldP spid="87" grpId="0" animBg="1"/>
      <p:bldP spid="88" grpId="0" animBg="1"/>
      <p:bldP spid="89" grpId="0" animBg="1"/>
      <p:bldP spid="90" grpId="0" animBg="1"/>
      <p:bldP spid="91" grpId="0" animBg="1"/>
      <p:bldP spid="92" grpId="0" animBg="1"/>
      <p:bldP spid="93" grpId="0" animBg="1"/>
      <p:bldP spid="94" grpId="0" animBg="1"/>
      <p:bldP spid="95" grpId="0" animBg="1"/>
      <p:bldP spid="96" grpId="0" animBg="1"/>
      <p:bldP spid="97" grpId="0" animBg="1"/>
      <p:bldP spid="98" grpId="0" animBg="1"/>
      <p:bldP spid="99" grpId="0" animBg="1"/>
      <p:bldP spid="100" grpId="0" animBg="1"/>
      <p:bldP spid="101" grpId="0" animBg="1"/>
      <p:bldP spid="102" grpId="0" animBg="1"/>
      <p:bldP spid="103" grpId="0" animBg="1"/>
      <p:bldP spid="104" grpId="0" animBg="1"/>
      <p:bldP spid="105" grpId="0" animBg="1"/>
      <p:bldP spid="106" grpId="0" animBg="1"/>
      <p:bldP spid="107" grpId="0" animBg="1"/>
      <p:bldP spid="108" grpId="0" animBg="1"/>
      <p:bldP spid="109" grpId="0" animBg="1"/>
      <p:bldP spid="118" grpId="0" animBg="1"/>
      <p:bldP spid="119" grpId="0" animBg="1"/>
      <p:bldP spid="120" grpId="0" animBg="1"/>
      <p:bldP spid="121" grpId="0" animBg="1"/>
      <p:bldP spid="122" grpId="0" animBg="1"/>
      <p:bldP spid="123" grpId="0" animBg="1"/>
      <p:bldP spid="124" grpId="0" animBg="1"/>
      <p:bldP spid="125" grpId="0" animBg="1"/>
      <p:bldP spid="126" grpId="0" animBg="1"/>
      <p:bldP spid="127" grpId="0" animBg="1"/>
      <p:bldP spid="128" grpId="0" animBg="1"/>
      <p:bldP spid="129" grpId="0" animBg="1"/>
      <p:bldP spid="130" grpId="0" animBg="1"/>
      <p:bldP spid="131" grpId="0" animBg="1"/>
      <p:bldP spid="132" grpId="0" animBg="1"/>
      <p:bldP spid="133" grpId="0" animBg="1"/>
      <p:bldP spid="134" grpId="0" animBg="1"/>
      <p:bldP spid="135" grpId="0" animBg="1"/>
      <p:bldP spid="136" grpId="0" animBg="1"/>
      <p:bldP spid="137" grpId="0" animBg="1"/>
      <p:bldP spid="138" grpId="0" animBg="1"/>
      <p:bldP spid="139" grpId="0" animBg="1"/>
      <p:bldP spid="140" grpId="0" animBg="1"/>
      <p:bldP spid="141" grpId="0" animBg="1"/>
      <p:bldP spid="142" grpId="0" animBg="1"/>
      <p:bldP spid="143" grpId="0" animBg="1"/>
      <p:bldP spid="144" grpId="0" animBg="1"/>
      <p:bldP spid="145" grpId="0" animBg="1"/>
      <p:bldP spid="146" grpId="0" animBg="1"/>
      <p:bldP spid="147" grpId="0" animBg="1"/>
      <p:bldP spid="8"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ボックス 1"/>
          <p:cNvSpPr txBox="1"/>
          <p:nvPr/>
        </p:nvSpPr>
        <p:spPr>
          <a:xfrm>
            <a:off x="2207568" y="1196752"/>
            <a:ext cx="8208912" cy="4893647"/>
          </a:xfrm>
          <a:prstGeom prst="rect">
            <a:avLst/>
          </a:prstGeom>
          <a:noFill/>
        </p:spPr>
        <p:txBody>
          <a:bodyPr wrap="square">
            <a:spAutoFit/>
          </a:bodyPr>
          <a:lstStyle/>
          <a:p>
            <a:pPr>
              <a:defRPr/>
            </a:pPr>
            <a:r>
              <a:rPr lang="ja-JP" altLang="en-US" sz="2400" b="1" dirty="0">
                <a:latin typeface="+mj-ea"/>
                <a:ea typeface="+mj-ea"/>
              </a:rPr>
              <a:t>４３</a:t>
            </a:r>
            <a:r>
              <a:rPr lang="ja-JP" altLang="ja-JP" sz="2400" b="1" dirty="0">
                <a:latin typeface="+mj-ea"/>
                <a:ea typeface="+mj-ea"/>
              </a:rPr>
              <a:t>歳の男性で一人暮らし。現職場では、顔見知りの人が</a:t>
            </a:r>
            <a:r>
              <a:rPr lang="en-US" altLang="ja-JP" sz="2400" b="1" dirty="0">
                <a:latin typeface="+mj-ea"/>
                <a:ea typeface="+mj-ea"/>
              </a:rPr>
              <a:t>1</a:t>
            </a:r>
            <a:r>
              <a:rPr lang="ja-JP" altLang="ja-JP" sz="2400" b="1" dirty="0">
                <a:latin typeface="+mj-ea"/>
                <a:ea typeface="+mj-ea"/>
              </a:rPr>
              <a:t>人もいない状況。</a:t>
            </a:r>
            <a:endParaRPr lang="en-US" altLang="ja-JP" sz="2400" b="1" dirty="0">
              <a:latin typeface="+mj-ea"/>
              <a:ea typeface="+mj-ea"/>
            </a:endParaRPr>
          </a:p>
          <a:p>
            <a:pPr>
              <a:defRPr/>
            </a:pPr>
            <a:r>
              <a:rPr lang="ja-JP" altLang="ja-JP" sz="2400" b="1" dirty="0">
                <a:latin typeface="+mj-ea"/>
                <a:ea typeface="+mj-ea"/>
              </a:rPr>
              <a:t>通勤に</a:t>
            </a:r>
            <a:r>
              <a:rPr lang="en-US" altLang="ja-JP" sz="2400" b="1" dirty="0">
                <a:latin typeface="+mj-ea"/>
                <a:ea typeface="+mj-ea"/>
              </a:rPr>
              <a:t>2</a:t>
            </a:r>
            <a:r>
              <a:rPr lang="ja-JP" altLang="ja-JP" sz="2400" b="1" dirty="0">
                <a:latin typeface="+mj-ea"/>
                <a:ea typeface="+mj-ea"/>
              </a:rPr>
              <a:t>時間弱かかっている。残業が多い職場で、帰宅が</a:t>
            </a:r>
            <a:r>
              <a:rPr lang="en-US" altLang="ja-JP" sz="2400" b="1" dirty="0">
                <a:latin typeface="+mj-ea"/>
                <a:ea typeface="+mj-ea"/>
              </a:rPr>
              <a:t>22</a:t>
            </a:r>
            <a:r>
              <a:rPr lang="ja-JP" altLang="ja-JP" sz="2400" b="1" dirty="0">
                <a:latin typeface="+mj-ea"/>
                <a:ea typeface="+mj-ea"/>
              </a:rPr>
              <a:t>時過ぎになることも多く、帰宅してからは、ビールを１～２缶ほど飲んでいる。夕食も食べたり、抜いたりしている。</a:t>
            </a:r>
            <a:endParaRPr lang="en-US" altLang="ja-JP" sz="2400" b="1" dirty="0">
              <a:latin typeface="+mj-ea"/>
              <a:ea typeface="+mj-ea"/>
            </a:endParaRPr>
          </a:p>
          <a:p>
            <a:pPr>
              <a:defRPr/>
            </a:pPr>
            <a:r>
              <a:rPr lang="ja-JP" altLang="ja-JP" sz="2400" b="1" dirty="0">
                <a:latin typeface="+mj-ea"/>
                <a:ea typeface="+mj-ea"/>
              </a:rPr>
              <a:t>寝付きが悪くなり、熟睡感が得られないことから、最寄り駅前にある精神科クリニックを受診。軽い睡眠導入剤を処方してもらうようになった。</a:t>
            </a:r>
            <a:endParaRPr lang="en-US" altLang="ja-JP" sz="2400" b="1" dirty="0">
              <a:latin typeface="+mj-ea"/>
              <a:ea typeface="+mj-ea"/>
            </a:endParaRPr>
          </a:p>
          <a:p>
            <a:pPr>
              <a:defRPr/>
            </a:pPr>
            <a:endParaRPr lang="en-US" altLang="ja-JP" sz="2400" b="1" dirty="0">
              <a:latin typeface="+mj-ea"/>
              <a:ea typeface="+mj-ea"/>
            </a:endParaRPr>
          </a:p>
          <a:p>
            <a:pPr>
              <a:defRPr/>
            </a:pPr>
            <a:r>
              <a:rPr lang="ja-JP" altLang="ja-JP" sz="2400" b="1" dirty="0">
                <a:latin typeface="+mj-ea"/>
                <a:ea typeface="+mj-ea"/>
              </a:rPr>
              <a:t>１カ月ほど前から、疲労感が増し、２～</a:t>
            </a:r>
            <a:r>
              <a:rPr lang="en-US" altLang="ja-JP" sz="2400" b="1" dirty="0">
                <a:latin typeface="+mj-ea"/>
                <a:ea typeface="+mj-ea"/>
              </a:rPr>
              <a:t>3</a:t>
            </a:r>
            <a:r>
              <a:rPr lang="ja-JP" altLang="ja-JP" sz="2400" b="1" dirty="0">
                <a:latin typeface="+mj-ea"/>
                <a:ea typeface="+mj-ea"/>
              </a:rPr>
              <a:t>日休まないと回復しない状況が続いている。食欲も低下してきており、昼休みも飲み物や菓子パン等で簡単に済ませている。土日も殆ど、外出しないようになり、ゴロゴロと家で過ごしている。</a:t>
            </a:r>
          </a:p>
        </p:txBody>
      </p:sp>
      <p:sp>
        <p:nvSpPr>
          <p:cNvPr id="36867" name="テキスト ボックス 3"/>
          <p:cNvSpPr txBox="1">
            <a:spLocks noChangeArrowheads="1"/>
          </p:cNvSpPr>
          <p:nvPr/>
        </p:nvSpPr>
        <p:spPr bwMode="auto">
          <a:xfrm>
            <a:off x="4439817" y="91065"/>
            <a:ext cx="3877985" cy="584775"/>
          </a:xfrm>
          <a:prstGeom prst="rect">
            <a:avLst/>
          </a:prstGeom>
          <a:noFill/>
          <a:ln w="9525">
            <a:noFill/>
            <a:miter lim="800000"/>
            <a:headEnd/>
            <a:tailEnd/>
          </a:ln>
        </p:spPr>
        <p:txBody>
          <a:bodyPr wrap="none">
            <a:spAutoFit/>
          </a:bodyPr>
          <a:lstStyle/>
          <a:p>
            <a:pPr>
              <a:defRPr/>
            </a:pPr>
            <a:r>
              <a:rPr lang="ja-JP" altLang="ja-JP" sz="3200" b="1" dirty="0">
                <a:latin typeface="メイリオ" panose="020B0604030504040204" pitchFamily="50" charset="-128"/>
                <a:ea typeface="メイリオ" panose="020B0604030504040204" pitchFamily="50" charset="-128"/>
              </a:rPr>
              <a:t>【Ａさんの</a:t>
            </a:r>
            <a:r>
              <a:rPr lang="ja-JP" altLang="en-US" sz="3200" b="1" dirty="0">
                <a:latin typeface="メイリオ" panose="020B0604030504040204" pitchFamily="50" charset="-128"/>
                <a:ea typeface="メイリオ" panose="020B0604030504040204" pitchFamily="50" charset="-128"/>
              </a:rPr>
              <a:t>ようす</a:t>
            </a:r>
            <a:r>
              <a:rPr lang="ja-JP" altLang="ja-JP" sz="3200" b="1" dirty="0">
                <a:latin typeface="メイリオ" panose="020B0604030504040204" pitchFamily="50" charset="-128"/>
                <a:ea typeface="メイリオ" panose="020B0604030504040204" pitchFamily="50" charset="-128"/>
              </a:rPr>
              <a:t>】</a:t>
            </a:r>
            <a:endParaRPr lang="en-US" altLang="ja-JP" sz="3200" b="1" dirty="0">
              <a:latin typeface="メイリオ" panose="020B0604030504040204" pitchFamily="50" charset="-128"/>
              <a:ea typeface="メイリオ" panose="020B0604030504040204" pitchFamily="50" charset="-128"/>
            </a:endParaRPr>
          </a:p>
        </p:txBody>
      </p:sp>
      <p:sp>
        <p:nvSpPr>
          <p:cNvPr id="4" name="スライド番号プレースホルダー 3"/>
          <p:cNvSpPr>
            <a:spLocks noGrp="1"/>
          </p:cNvSpPr>
          <p:nvPr>
            <p:ph type="sldNum" sz="quarter" idx="12"/>
          </p:nvPr>
        </p:nvSpPr>
        <p:spPr/>
        <p:txBody>
          <a:bodyPr/>
          <a:lstStyle/>
          <a:p>
            <a:pPr>
              <a:defRPr/>
            </a:pPr>
            <a:fld id="{92C44189-61D3-4A1C-9B77-13B64AE97E11}" type="slidenum">
              <a:rPr lang="en-US" altLang="ja-JP" sz="2000" smtClean="0"/>
              <a:pPr>
                <a:defRPr/>
              </a:pPr>
              <a:t>41</a:t>
            </a:fld>
            <a:endParaRPr lang="en-US" altLang="ja-JP" sz="2000"/>
          </a:p>
        </p:txBody>
      </p:sp>
    </p:spTree>
    <p:extLst>
      <p:ext uri="{BB962C8B-B14F-4D97-AF65-F5344CB8AC3E}">
        <p14:creationId xmlns:p14="http://schemas.microsoft.com/office/powerpoint/2010/main" val="172687784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テキスト ボックス 1"/>
          <p:cNvSpPr txBox="1">
            <a:spLocks noChangeArrowheads="1"/>
          </p:cNvSpPr>
          <p:nvPr/>
        </p:nvSpPr>
        <p:spPr bwMode="auto">
          <a:xfrm>
            <a:off x="1800593" y="1062667"/>
            <a:ext cx="8590813" cy="2031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a:solidFill>
                  <a:schemeClr val="tx1"/>
                </a:solidFill>
                <a:latin typeface="Tahoma" pitchFamily="34" charset="0"/>
                <a:ea typeface="ＭＳ Ｐゴシック" pitchFamily="50" charset="-128"/>
              </a:defRPr>
            </a:lvl1pPr>
            <a:lvl2pPr marL="742950" indent="-285750">
              <a:defRPr kumimoji="1">
                <a:solidFill>
                  <a:schemeClr val="tx1"/>
                </a:solidFill>
                <a:latin typeface="Tahoma" pitchFamily="34" charset="0"/>
                <a:ea typeface="ＭＳ Ｐゴシック" pitchFamily="50" charset="-128"/>
              </a:defRPr>
            </a:lvl2pPr>
            <a:lvl3pPr marL="1143000" indent="-228600">
              <a:defRPr kumimoji="1">
                <a:solidFill>
                  <a:schemeClr val="tx1"/>
                </a:solidFill>
                <a:latin typeface="Tahoma" pitchFamily="34" charset="0"/>
                <a:ea typeface="ＭＳ Ｐゴシック" pitchFamily="50" charset="-128"/>
              </a:defRPr>
            </a:lvl3pPr>
            <a:lvl4pPr marL="1600200" indent="-228600">
              <a:defRPr kumimoji="1">
                <a:solidFill>
                  <a:schemeClr val="tx1"/>
                </a:solidFill>
                <a:latin typeface="Tahoma" pitchFamily="34" charset="0"/>
                <a:ea typeface="ＭＳ Ｐゴシック" pitchFamily="50" charset="-128"/>
              </a:defRPr>
            </a:lvl4pPr>
            <a:lvl5pPr marL="2057400" indent="-228600">
              <a:defRPr kumimoji="1">
                <a:solidFill>
                  <a:schemeClr val="tx1"/>
                </a:solidFill>
                <a:latin typeface="Tahoma" pitchFamily="34"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Tahoma" pitchFamily="34"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Tahoma" pitchFamily="34"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Tahoma" pitchFamily="34"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Tahoma" pitchFamily="34" charset="0"/>
                <a:ea typeface="ＭＳ Ｐゴシック" pitchFamily="50" charset="-128"/>
              </a:defRPr>
            </a:lvl9pPr>
          </a:lstStyle>
          <a:p>
            <a:r>
              <a:rPr lang="ja-JP" altLang="ja-JP" b="1" dirty="0"/>
              <a:t>Ｂさん、</a:t>
            </a:r>
            <a:r>
              <a:rPr lang="ja-JP" altLang="en-US" b="1" dirty="0"/>
              <a:t>３０</a:t>
            </a:r>
            <a:r>
              <a:rPr lang="ja-JP" altLang="ja-JP" b="1" dirty="0"/>
              <a:t>歳代、男性、妻と</a:t>
            </a:r>
            <a:r>
              <a:rPr lang="ja-JP" altLang="en-US" b="1" dirty="0"/>
              <a:t>３</a:t>
            </a:r>
            <a:r>
              <a:rPr lang="ja-JP" altLang="ja-JP" b="1" dirty="0"/>
              <a:t>歳の娘の３人暮らし。うつ病の診断で、５カ月間療養中。</a:t>
            </a:r>
            <a:endParaRPr lang="en-US" altLang="ja-JP" b="1" dirty="0"/>
          </a:p>
          <a:p>
            <a:r>
              <a:rPr lang="ja-JP" altLang="ja-JP" b="1" dirty="0"/>
              <a:t>精神科クリニックには</a:t>
            </a:r>
            <a:r>
              <a:rPr lang="ja-JP" altLang="en-US" b="1" dirty="0"/>
              <a:t>２</a:t>
            </a:r>
            <a:r>
              <a:rPr lang="ja-JP" altLang="ja-JP" b="1" dirty="0"/>
              <a:t>週間に１回通院中。処方されたとおり内服している。睡眠状況は</a:t>
            </a:r>
            <a:endParaRPr lang="en-US" altLang="ja-JP" b="1" dirty="0"/>
          </a:p>
          <a:p>
            <a:r>
              <a:rPr lang="ja-JP" altLang="ja-JP" b="1" dirty="0"/>
              <a:t>安定してきており、主治医からは生活リズムをつけていくために、外出し身体を動かす</a:t>
            </a:r>
            <a:endParaRPr lang="en-US" altLang="ja-JP" b="1" dirty="0"/>
          </a:p>
          <a:p>
            <a:r>
              <a:rPr lang="ja-JP" altLang="ja-JP" b="1" dirty="0"/>
              <a:t>ことをしてみたらどうかと提案されている。　</a:t>
            </a:r>
          </a:p>
          <a:p>
            <a:r>
              <a:rPr lang="ja-JP" altLang="ja-JP" b="1" dirty="0"/>
              <a:t>職場復帰について主治医に相談してみたと報告があった。今後、職場復帰に向けて、</a:t>
            </a:r>
            <a:endParaRPr lang="en-US" altLang="ja-JP" b="1" dirty="0"/>
          </a:p>
          <a:p>
            <a:r>
              <a:rPr lang="ja-JP" altLang="en-US" b="1" dirty="0"/>
              <a:t>回復状態と復職意志を確認するため、話をすることになった。</a:t>
            </a:r>
            <a:r>
              <a:rPr lang="ja-JP" altLang="ja-JP" dirty="0"/>
              <a:t>　</a:t>
            </a:r>
          </a:p>
          <a:p>
            <a:endParaRPr lang="en-US" altLang="ja-JP" b="1" dirty="0"/>
          </a:p>
        </p:txBody>
      </p:sp>
      <p:sp>
        <p:nvSpPr>
          <p:cNvPr id="97283" name="テキスト ボックス 3"/>
          <p:cNvSpPr txBox="1">
            <a:spLocks noChangeArrowheads="1"/>
          </p:cNvSpPr>
          <p:nvPr/>
        </p:nvSpPr>
        <p:spPr bwMode="auto">
          <a:xfrm>
            <a:off x="3503712" y="200893"/>
            <a:ext cx="5929828"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a:solidFill>
                  <a:schemeClr val="tx1"/>
                </a:solidFill>
                <a:latin typeface="Tahoma" pitchFamily="34" charset="0"/>
                <a:ea typeface="ＭＳ Ｐゴシック" pitchFamily="50" charset="-128"/>
              </a:defRPr>
            </a:lvl1pPr>
            <a:lvl2pPr marL="742950" indent="-285750">
              <a:defRPr kumimoji="1">
                <a:solidFill>
                  <a:schemeClr val="tx1"/>
                </a:solidFill>
                <a:latin typeface="Tahoma" pitchFamily="34" charset="0"/>
                <a:ea typeface="ＭＳ Ｐゴシック" pitchFamily="50" charset="-128"/>
              </a:defRPr>
            </a:lvl2pPr>
            <a:lvl3pPr marL="1143000" indent="-228600">
              <a:defRPr kumimoji="1">
                <a:solidFill>
                  <a:schemeClr val="tx1"/>
                </a:solidFill>
                <a:latin typeface="Tahoma" pitchFamily="34" charset="0"/>
                <a:ea typeface="ＭＳ Ｐゴシック" pitchFamily="50" charset="-128"/>
              </a:defRPr>
            </a:lvl3pPr>
            <a:lvl4pPr marL="1600200" indent="-228600">
              <a:defRPr kumimoji="1">
                <a:solidFill>
                  <a:schemeClr val="tx1"/>
                </a:solidFill>
                <a:latin typeface="Tahoma" pitchFamily="34" charset="0"/>
                <a:ea typeface="ＭＳ Ｐゴシック" pitchFamily="50" charset="-128"/>
              </a:defRPr>
            </a:lvl4pPr>
            <a:lvl5pPr marL="2057400" indent="-228600">
              <a:defRPr kumimoji="1">
                <a:solidFill>
                  <a:schemeClr val="tx1"/>
                </a:solidFill>
                <a:latin typeface="Tahoma" pitchFamily="34"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Tahoma" pitchFamily="34"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Tahoma" pitchFamily="34"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Tahoma" pitchFamily="34"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Tahoma" pitchFamily="34" charset="0"/>
                <a:ea typeface="ＭＳ Ｐゴシック" pitchFamily="50" charset="-128"/>
              </a:defRPr>
            </a:lvl9pPr>
          </a:lstStyle>
          <a:p>
            <a:r>
              <a:rPr lang="ja-JP" altLang="en-US" sz="3200" b="1" dirty="0">
                <a:latin typeface="メイリオ" panose="020B0604030504040204" pitchFamily="50" charset="-128"/>
                <a:ea typeface="メイリオ" panose="020B0604030504040204" pitchFamily="50" charset="-128"/>
              </a:rPr>
              <a:t>Ｂさんの面談をしてみましょう</a:t>
            </a:r>
          </a:p>
          <a:p>
            <a:endParaRPr lang="ja-JP" altLang="en-US" dirty="0"/>
          </a:p>
        </p:txBody>
      </p:sp>
      <p:graphicFrame>
        <p:nvGraphicFramePr>
          <p:cNvPr id="5" name="Group 57"/>
          <p:cNvGraphicFramePr>
            <a:graphicFrameLocks noGrp="1"/>
          </p:cNvGraphicFramePr>
          <p:nvPr>
            <p:extLst>
              <p:ext uri="{D42A27DB-BD31-4B8C-83A1-F6EECF244321}">
                <p14:modId xmlns:p14="http://schemas.microsoft.com/office/powerpoint/2010/main" val="2733390221"/>
              </p:ext>
            </p:extLst>
          </p:nvPr>
        </p:nvGraphicFramePr>
        <p:xfrm>
          <a:off x="2088625" y="3141557"/>
          <a:ext cx="8208963" cy="3248025"/>
        </p:xfrm>
        <a:graphic>
          <a:graphicData uri="http://schemas.openxmlformats.org/drawingml/2006/table">
            <a:tbl>
              <a:tblPr/>
              <a:tblGrid>
                <a:gridCol w="2163763">
                  <a:extLst>
                    <a:ext uri="{9D8B030D-6E8A-4147-A177-3AD203B41FA5}">
                      <a16:colId xmlns:a16="http://schemas.microsoft.com/office/drawing/2014/main" val="20000"/>
                    </a:ext>
                  </a:extLst>
                </a:gridCol>
                <a:gridCol w="311150">
                  <a:extLst>
                    <a:ext uri="{9D8B030D-6E8A-4147-A177-3AD203B41FA5}">
                      <a16:colId xmlns:a16="http://schemas.microsoft.com/office/drawing/2014/main" val="20001"/>
                    </a:ext>
                  </a:extLst>
                </a:gridCol>
                <a:gridCol w="3121025">
                  <a:extLst>
                    <a:ext uri="{9D8B030D-6E8A-4147-A177-3AD203B41FA5}">
                      <a16:colId xmlns:a16="http://schemas.microsoft.com/office/drawing/2014/main" val="20002"/>
                    </a:ext>
                  </a:extLst>
                </a:gridCol>
                <a:gridCol w="2613025">
                  <a:extLst>
                    <a:ext uri="{9D8B030D-6E8A-4147-A177-3AD203B41FA5}">
                      <a16:colId xmlns:a16="http://schemas.microsoft.com/office/drawing/2014/main" val="20003"/>
                    </a:ext>
                  </a:extLst>
                </a:gridCol>
              </a:tblGrid>
              <a:tr h="295275">
                <a:tc gridSpan="3">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1" lang="ja-JP" altLang="en-US" sz="1400" b="1" i="0" u="none" strike="noStrike" cap="none" normalizeH="0" baseline="0" dirty="0">
                          <a:ln>
                            <a:noFill/>
                          </a:ln>
                          <a:solidFill>
                            <a:srgbClr val="000000"/>
                          </a:solidFill>
                          <a:effectLst/>
                          <a:latin typeface="ＭＳ Ｐゴシック" pitchFamily="50" charset="-128"/>
                          <a:ea typeface="ＭＳ Ｐゴシック" pitchFamily="50" charset="-128"/>
                        </a:rPr>
                        <a:t>休職中に確認しておきたいこと</a:t>
                      </a:r>
                    </a:p>
                  </a:txBody>
                  <a:tcPr marL="8562" marR="8562" marT="856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kumimoji="1" lang="ja-JP" altLang="en-US"/>
                    </a:p>
                  </a:txBody>
                  <a:tcPr/>
                </a:tc>
                <a:tc hMerge="1">
                  <a:txBody>
                    <a:bodyPr/>
                    <a:lstStyle/>
                    <a:p>
                      <a:endParaRPr kumimoji="1" lang="ja-JP" altLang="en-US"/>
                    </a:p>
                  </a:txBody>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1" lang="ja-JP" altLang="en-US" sz="1400" b="1" i="0" u="none" strike="noStrike" cap="none" normalizeH="0" baseline="0">
                          <a:ln>
                            <a:noFill/>
                          </a:ln>
                          <a:solidFill>
                            <a:srgbClr val="000000"/>
                          </a:solidFill>
                          <a:effectLst/>
                          <a:latin typeface="ＭＳ Ｐゴシック" pitchFamily="50" charset="-128"/>
                          <a:ea typeface="ＭＳ Ｐゴシック" pitchFamily="50" charset="-128"/>
                        </a:rPr>
                        <a:t>聞いた内容</a:t>
                      </a:r>
                    </a:p>
                  </a:txBody>
                  <a:tcPr marL="8562" marR="8562" marT="856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295275">
                <a:tc>
                  <a:txBody>
                    <a:bodyPr/>
                    <a:lstStyle/>
                    <a:p>
                      <a:pPr marL="0" marR="0" lvl="0" indent="0" algn="l" defTabSz="914400" rtl="0" eaLnBrk="1" fontAlgn="ctr" latinLnBrk="0" hangingPunct="1">
                        <a:lnSpc>
                          <a:spcPct val="100000"/>
                        </a:lnSpc>
                        <a:spcBef>
                          <a:spcPct val="0"/>
                        </a:spcBef>
                        <a:spcAft>
                          <a:spcPct val="0"/>
                        </a:spcAft>
                        <a:buClrTx/>
                        <a:buSzTx/>
                        <a:buFontTx/>
                        <a:buNone/>
                        <a:tabLst/>
                      </a:pPr>
                      <a:r>
                        <a:rPr kumimoji="1" lang="ja-JP" altLang="en-US" sz="1400" b="1" i="0" u="none" strike="noStrike" cap="none" normalizeH="0" baseline="0">
                          <a:ln>
                            <a:noFill/>
                          </a:ln>
                          <a:solidFill>
                            <a:srgbClr val="000000"/>
                          </a:solidFill>
                          <a:effectLst/>
                          <a:latin typeface="ＭＳ Ｐゴシック" pitchFamily="50" charset="-128"/>
                          <a:ea typeface="ＭＳ Ｐゴシック" pitchFamily="50" charset="-128"/>
                        </a:rPr>
                        <a:t> 体調確認</a:t>
                      </a:r>
                    </a:p>
                  </a:txBody>
                  <a:tcPr marL="8562" marR="8562" marT="856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gridSpan="2">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1" lang="ja-JP" altLang="en-US" sz="1400" b="1" i="0" u="none" strike="noStrike" cap="none" normalizeH="0" baseline="0">
                          <a:ln>
                            <a:noFill/>
                          </a:ln>
                          <a:solidFill>
                            <a:srgbClr val="000000"/>
                          </a:solidFill>
                          <a:effectLst/>
                          <a:latin typeface="ＭＳ Ｐゴシック" pitchFamily="50" charset="-128"/>
                          <a:ea typeface="ＭＳ Ｐゴシック" pitchFamily="50" charset="-128"/>
                        </a:rPr>
                        <a:t>　</a:t>
                      </a:r>
                    </a:p>
                  </a:txBody>
                  <a:tcPr marL="8562" marR="8562" marT="856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kumimoji="1" lang="ja-JP" altLang="en-US"/>
                    </a:p>
                  </a:txBody>
                  <a:tcPr/>
                </a:tc>
                <a:tc>
                  <a:txBody>
                    <a:bodyPr/>
                    <a:lstStyle/>
                    <a:p>
                      <a:pPr marL="0" marR="0" lvl="0" indent="0" algn="l" defTabSz="914400" rtl="0" eaLnBrk="1" fontAlgn="ctr" latinLnBrk="0" hangingPunct="1">
                        <a:lnSpc>
                          <a:spcPct val="100000"/>
                        </a:lnSpc>
                        <a:spcBef>
                          <a:spcPct val="0"/>
                        </a:spcBef>
                        <a:spcAft>
                          <a:spcPct val="0"/>
                        </a:spcAft>
                        <a:buClrTx/>
                        <a:buSzTx/>
                        <a:buFontTx/>
                        <a:buNone/>
                        <a:tabLst/>
                      </a:pPr>
                      <a:r>
                        <a:rPr kumimoji="1" lang="ja-JP" altLang="en-US" sz="1400" b="1" i="0" u="none" strike="noStrike" cap="none" normalizeH="0" baseline="0">
                          <a:ln>
                            <a:noFill/>
                          </a:ln>
                          <a:solidFill>
                            <a:srgbClr val="000000"/>
                          </a:solidFill>
                          <a:effectLst/>
                          <a:latin typeface="ＭＳ Ｐゴシック" pitchFamily="50" charset="-128"/>
                          <a:ea typeface="ＭＳ Ｐゴシック" pitchFamily="50" charset="-128"/>
                        </a:rPr>
                        <a:t>　</a:t>
                      </a:r>
                    </a:p>
                  </a:txBody>
                  <a:tcPr marL="8562" marR="8562" marT="856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295275">
                <a:tc>
                  <a:txBody>
                    <a:bodyPr/>
                    <a:lstStyle/>
                    <a:p>
                      <a:pPr marL="0" marR="0" lvl="0" indent="0" algn="l" defTabSz="914400" rtl="0" eaLnBrk="1" fontAlgn="ctr" latinLnBrk="0" hangingPunct="1">
                        <a:lnSpc>
                          <a:spcPct val="100000"/>
                        </a:lnSpc>
                        <a:spcBef>
                          <a:spcPct val="0"/>
                        </a:spcBef>
                        <a:spcAft>
                          <a:spcPct val="0"/>
                        </a:spcAft>
                        <a:buClrTx/>
                        <a:buSzTx/>
                        <a:buFontTx/>
                        <a:buNone/>
                        <a:tabLst/>
                      </a:pPr>
                      <a:r>
                        <a:rPr kumimoji="1" lang="ja-JP" altLang="en-US" sz="1400" b="1" i="0" u="none" strike="noStrike" cap="none" normalizeH="0" baseline="0">
                          <a:ln>
                            <a:noFill/>
                          </a:ln>
                          <a:solidFill>
                            <a:srgbClr val="000000"/>
                          </a:solidFill>
                          <a:effectLst/>
                          <a:latin typeface="ＭＳ Ｐゴシック" pitchFamily="50" charset="-128"/>
                          <a:ea typeface="ＭＳ Ｐゴシック" pitchFamily="50" charset="-128"/>
                        </a:rPr>
                        <a:t> 症状</a:t>
                      </a:r>
                    </a:p>
                  </a:txBody>
                  <a:tcPr marL="8562" marR="8562" marT="856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gridSpan="2">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1" lang="ja-JP" altLang="en-US" sz="1400" b="1" i="0" u="none" strike="noStrike" cap="none" normalizeH="0" baseline="0" dirty="0">
                          <a:ln>
                            <a:noFill/>
                          </a:ln>
                          <a:solidFill>
                            <a:srgbClr val="000000"/>
                          </a:solidFill>
                          <a:effectLst/>
                          <a:latin typeface="ＭＳ Ｐゴシック" pitchFamily="50" charset="-128"/>
                          <a:ea typeface="ＭＳ Ｐゴシック" pitchFamily="50" charset="-128"/>
                        </a:rPr>
                        <a:t>　</a:t>
                      </a:r>
                    </a:p>
                  </a:txBody>
                  <a:tcPr marL="8562" marR="8562" marT="856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kumimoji="1" lang="ja-JP" altLang="en-US"/>
                    </a:p>
                  </a:txBody>
                  <a:tcPr/>
                </a:tc>
                <a:tc>
                  <a:txBody>
                    <a:bodyPr/>
                    <a:lstStyle/>
                    <a:p>
                      <a:pPr marL="0" marR="0" lvl="0" indent="0" algn="l" defTabSz="914400" rtl="0" eaLnBrk="1" fontAlgn="ctr" latinLnBrk="0" hangingPunct="1">
                        <a:lnSpc>
                          <a:spcPct val="100000"/>
                        </a:lnSpc>
                        <a:spcBef>
                          <a:spcPct val="0"/>
                        </a:spcBef>
                        <a:spcAft>
                          <a:spcPct val="0"/>
                        </a:spcAft>
                        <a:buClrTx/>
                        <a:buSzTx/>
                        <a:buFontTx/>
                        <a:buNone/>
                        <a:tabLst/>
                      </a:pPr>
                      <a:r>
                        <a:rPr kumimoji="1" lang="ja-JP" altLang="en-US" sz="1400" b="1" i="0" u="none" strike="noStrike" cap="none" normalizeH="0" baseline="0">
                          <a:ln>
                            <a:noFill/>
                          </a:ln>
                          <a:solidFill>
                            <a:srgbClr val="000000"/>
                          </a:solidFill>
                          <a:effectLst/>
                          <a:latin typeface="ＭＳ Ｐゴシック" pitchFamily="50" charset="-128"/>
                          <a:ea typeface="ＭＳ Ｐゴシック" pitchFamily="50" charset="-128"/>
                        </a:rPr>
                        <a:t>　</a:t>
                      </a:r>
                    </a:p>
                  </a:txBody>
                  <a:tcPr marL="8562" marR="8562" marT="856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295275">
                <a:tc rowSpan="2">
                  <a:txBody>
                    <a:bodyPr/>
                    <a:lstStyle/>
                    <a:p>
                      <a:pPr marL="0" marR="0" lvl="0" indent="0" algn="l" defTabSz="914400" rtl="0" eaLnBrk="1" fontAlgn="ctr" latinLnBrk="0" hangingPunct="1">
                        <a:lnSpc>
                          <a:spcPct val="100000"/>
                        </a:lnSpc>
                        <a:spcBef>
                          <a:spcPct val="0"/>
                        </a:spcBef>
                        <a:spcAft>
                          <a:spcPct val="0"/>
                        </a:spcAft>
                        <a:buClrTx/>
                        <a:buSzTx/>
                        <a:buFontTx/>
                        <a:buNone/>
                        <a:tabLst/>
                      </a:pPr>
                      <a:r>
                        <a:rPr kumimoji="1" lang="ja-JP" altLang="en-US" sz="1400" b="1" i="0" u="none" strike="noStrike" cap="none" normalizeH="0" baseline="0">
                          <a:ln>
                            <a:noFill/>
                          </a:ln>
                          <a:solidFill>
                            <a:srgbClr val="000000"/>
                          </a:solidFill>
                          <a:effectLst/>
                          <a:latin typeface="ＭＳ Ｐゴシック" pitchFamily="50" charset="-128"/>
                          <a:ea typeface="ＭＳ Ｐゴシック" pitchFamily="50" charset="-128"/>
                        </a:rPr>
                        <a:t> 家でのようす</a:t>
                      </a:r>
                    </a:p>
                  </a:txBody>
                  <a:tcPr marL="8562" marR="8562" marT="856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gridSpan="2">
                  <a:txBody>
                    <a:bodyPr/>
                    <a:lstStyle/>
                    <a:p>
                      <a:pPr marL="0" marR="0" lvl="0" indent="0" algn="l" defTabSz="914400" rtl="0" eaLnBrk="1" fontAlgn="ctr" latinLnBrk="0" hangingPunct="1">
                        <a:lnSpc>
                          <a:spcPct val="100000"/>
                        </a:lnSpc>
                        <a:spcBef>
                          <a:spcPct val="0"/>
                        </a:spcBef>
                        <a:spcAft>
                          <a:spcPct val="0"/>
                        </a:spcAft>
                        <a:buClrTx/>
                        <a:buSzTx/>
                        <a:buFontTx/>
                        <a:buNone/>
                        <a:tabLst/>
                      </a:pPr>
                      <a:r>
                        <a:rPr kumimoji="1" lang="ja-JP" altLang="en-US" sz="1400" b="1" i="0" u="none" strike="noStrike" cap="none" normalizeH="0" baseline="0">
                          <a:ln>
                            <a:noFill/>
                          </a:ln>
                          <a:solidFill>
                            <a:srgbClr val="000000"/>
                          </a:solidFill>
                          <a:effectLst/>
                          <a:latin typeface="ＭＳ Ｐゴシック" pitchFamily="50" charset="-128"/>
                          <a:ea typeface="ＭＳ Ｐゴシック" pitchFamily="50" charset="-128"/>
                        </a:rPr>
                        <a:t> 生活状況（睡眠、食事）</a:t>
                      </a:r>
                    </a:p>
                  </a:txBody>
                  <a:tcPr marL="8562" marR="8562" marT="856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kumimoji="1" lang="ja-JP" altLang="en-US"/>
                    </a:p>
                  </a:txBody>
                  <a:tcPr/>
                </a:tc>
                <a:tc>
                  <a:txBody>
                    <a:bodyPr/>
                    <a:lstStyle/>
                    <a:p>
                      <a:pPr marL="0" marR="0" lvl="0" indent="0" algn="l" defTabSz="914400" rtl="0" eaLnBrk="1" fontAlgn="ctr" latinLnBrk="0" hangingPunct="1">
                        <a:lnSpc>
                          <a:spcPct val="100000"/>
                        </a:lnSpc>
                        <a:spcBef>
                          <a:spcPct val="0"/>
                        </a:spcBef>
                        <a:spcAft>
                          <a:spcPct val="0"/>
                        </a:spcAft>
                        <a:buClrTx/>
                        <a:buSzTx/>
                        <a:buFontTx/>
                        <a:buNone/>
                        <a:tabLst/>
                      </a:pPr>
                      <a:r>
                        <a:rPr kumimoji="1" lang="ja-JP" altLang="en-US" sz="1400" b="1" i="0" u="none" strike="noStrike" cap="none" normalizeH="0" baseline="0">
                          <a:ln>
                            <a:noFill/>
                          </a:ln>
                          <a:solidFill>
                            <a:srgbClr val="000000"/>
                          </a:solidFill>
                          <a:effectLst/>
                          <a:latin typeface="ＭＳ Ｐゴシック" pitchFamily="50" charset="-128"/>
                          <a:ea typeface="ＭＳ Ｐゴシック" pitchFamily="50" charset="-128"/>
                        </a:rPr>
                        <a:t>　</a:t>
                      </a:r>
                    </a:p>
                  </a:txBody>
                  <a:tcPr marL="8562" marR="8562" marT="856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295275">
                <a:tc vMerge="1">
                  <a:txBody>
                    <a:bodyPr/>
                    <a:lstStyle/>
                    <a:p>
                      <a:endParaRPr kumimoji="1" lang="ja-JP" altLang="en-US"/>
                    </a:p>
                  </a:txBody>
                  <a:tcPr/>
                </a:tc>
                <a:tc gridSpan="2">
                  <a:txBody>
                    <a:bodyPr/>
                    <a:lstStyle/>
                    <a:p>
                      <a:pPr marL="0" marR="0" lvl="0" indent="0" algn="l" defTabSz="914400" rtl="0" eaLnBrk="1" fontAlgn="ctr" latinLnBrk="0" hangingPunct="1">
                        <a:lnSpc>
                          <a:spcPct val="100000"/>
                        </a:lnSpc>
                        <a:spcBef>
                          <a:spcPct val="0"/>
                        </a:spcBef>
                        <a:spcAft>
                          <a:spcPct val="0"/>
                        </a:spcAft>
                        <a:buClrTx/>
                        <a:buSzTx/>
                        <a:buFontTx/>
                        <a:buNone/>
                        <a:tabLst/>
                      </a:pPr>
                      <a:r>
                        <a:rPr kumimoji="1" lang="ja-JP" altLang="en-US" sz="1400" b="1" i="0" u="none" strike="noStrike" cap="none" normalizeH="0" baseline="0">
                          <a:ln>
                            <a:noFill/>
                          </a:ln>
                          <a:solidFill>
                            <a:srgbClr val="000000"/>
                          </a:solidFill>
                          <a:effectLst/>
                          <a:latin typeface="ＭＳ Ｐゴシック" pitchFamily="50" charset="-128"/>
                          <a:ea typeface="ＭＳ Ｐゴシック" pitchFamily="50" charset="-128"/>
                        </a:rPr>
                        <a:t> 家族の理解や協力のようす</a:t>
                      </a:r>
                    </a:p>
                  </a:txBody>
                  <a:tcPr marL="8562" marR="8562" marT="856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kumimoji="1" lang="ja-JP" altLang="en-US"/>
                    </a:p>
                  </a:txBody>
                  <a:tcPr/>
                </a:tc>
                <a:tc>
                  <a:txBody>
                    <a:bodyPr/>
                    <a:lstStyle/>
                    <a:p>
                      <a:pPr marL="0" marR="0" lvl="0" indent="0" algn="l" defTabSz="914400" rtl="0" eaLnBrk="1" fontAlgn="ctr" latinLnBrk="0" hangingPunct="1">
                        <a:lnSpc>
                          <a:spcPct val="100000"/>
                        </a:lnSpc>
                        <a:spcBef>
                          <a:spcPct val="0"/>
                        </a:spcBef>
                        <a:spcAft>
                          <a:spcPct val="0"/>
                        </a:spcAft>
                        <a:buClrTx/>
                        <a:buSzTx/>
                        <a:buFontTx/>
                        <a:buNone/>
                        <a:tabLst/>
                      </a:pPr>
                      <a:r>
                        <a:rPr kumimoji="1" lang="ja-JP" altLang="en-US" sz="1400" b="1" i="0" u="none" strike="noStrike" cap="none" normalizeH="0" baseline="0">
                          <a:ln>
                            <a:noFill/>
                          </a:ln>
                          <a:solidFill>
                            <a:srgbClr val="000000"/>
                          </a:solidFill>
                          <a:effectLst/>
                          <a:latin typeface="ＭＳ Ｐゴシック" pitchFamily="50" charset="-128"/>
                          <a:ea typeface="ＭＳ Ｐゴシック" pitchFamily="50" charset="-128"/>
                        </a:rPr>
                        <a:t>　</a:t>
                      </a:r>
                    </a:p>
                  </a:txBody>
                  <a:tcPr marL="8562" marR="8562" marT="856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295275">
                <a:tc rowSpan="2">
                  <a:txBody>
                    <a:bodyPr/>
                    <a:lstStyle/>
                    <a:p>
                      <a:pPr marL="0" marR="0" lvl="0" indent="0" algn="l" defTabSz="914400" rtl="0" eaLnBrk="1" fontAlgn="ctr" latinLnBrk="0" hangingPunct="1">
                        <a:lnSpc>
                          <a:spcPct val="100000"/>
                        </a:lnSpc>
                        <a:spcBef>
                          <a:spcPct val="0"/>
                        </a:spcBef>
                        <a:spcAft>
                          <a:spcPct val="0"/>
                        </a:spcAft>
                        <a:buClrTx/>
                        <a:buSzTx/>
                        <a:buFontTx/>
                        <a:buNone/>
                        <a:tabLst/>
                      </a:pPr>
                      <a:r>
                        <a:rPr kumimoji="1" lang="ja-JP" altLang="en-US" sz="1400" b="1" i="0" u="none" strike="noStrike" cap="none" normalizeH="0" baseline="0">
                          <a:ln>
                            <a:noFill/>
                          </a:ln>
                          <a:solidFill>
                            <a:srgbClr val="000000"/>
                          </a:solidFill>
                          <a:effectLst/>
                          <a:latin typeface="ＭＳ Ｐゴシック" pitchFamily="50" charset="-128"/>
                          <a:ea typeface="ＭＳ Ｐゴシック" pitchFamily="50" charset="-128"/>
                        </a:rPr>
                        <a:t> 受診の継続</a:t>
                      </a:r>
                    </a:p>
                  </a:txBody>
                  <a:tcPr marL="8562" marR="8562" marT="856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ctr" latinLnBrk="0" hangingPunct="1">
                        <a:lnSpc>
                          <a:spcPct val="100000"/>
                        </a:lnSpc>
                        <a:spcBef>
                          <a:spcPct val="0"/>
                        </a:spcBef>
                        <a:spcAft>
                          <a:spcPct val="0"/>
                        </a:spcAft>
                        <a:buClrTx/>
                        <a:buSzTx/>
                        <a:buFontTx/>
                        <a:buNone/>
                        <a:tabLst/>
                      </a:pPr>
                      <a:r>
                        <a:rPr kumimoji="1" lang="ja-JP" altLang="en-US" sz="1400" b="1" i="0" u="none" strike="noStrike" cap="none" normalizeH="0" baseline="0">
                          <a:ln>
                            <a:noFill/>
                          </a:ln>
                          <a:solidFill>
                            <a:srgbClr val="000000"/>
                          </a:solidFill>
                          <a:effectLst/>
                          <a:latin typeface="ＭＳ Ｐゴシック" pitchFamily="50" charset="-128"/>
                          <a:ea typeface="ＭＳ Ｐゴシック" pitchFamily="50" charset="-128"/>
                        </a:rPr>
                        <a:t> 有</a:t>
                      </a:r>
                    </a:p>
                  </a:txBody>
                  <a:tcPr marL="8562" marR="8562" marT="856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ctr" latinLnBrk="0" hangingPunct="1">
                        <a:lnSpc>
                          <a:spcPct val="100000"/>
                        </a:lnSpc>
                        <a:spcBef>
                          <a:spcPct val="0"/>
                        </a:spcBef>
                        <a:spcAft>
                          <a:spcPct val="0"/>
                        </a:spcAft>
                        <a:buClrTx/>
                        <a:buSzTx/>
                        <a:buFontTx/>
                        <a:buNone/>
                        <a:tabLst/>
                      </a:pPr>
                      <a:r>
                        <a:rPr kumimoji="1" lang="ja-JP" altLang="en-US" sz="1400" b="1" i="0" u="none" strike="noStrike" cap="none" normalizeH="0" baseline="0">
                          <a:ln>
                            <a:noFill/>
                          </a:ln>
                          <a:solidFill>
                            <a:srgbClr val="000000"/>
                          </a:solidFill>
                          <a:effectLst/>
                          <a:latin typeface="ＭＳ Ｐゴシック" pitchFamily="50" charset="-128"/>
                          <a:ea typeface="ＭＳ Ｐゴシック" pitchFamily="50" charset="-128"/>
                        </a:rPr>
                        <a:t> 主治医は何と言ったか</a:t>
                      </a:r>
                    </a:p>
                  </a:txBody>
                  <a:tcPr marL="8562" marR="8562" marT="856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ctr" latinLnBrk="0" hangingPunct="1">
                        <a:lnSpc>
                          <a:spcPct val="100000"/>
                        </a:lnSpc>
                        <a:spcBef>
                          <a:spcPct val="0"/>
                        </a:spcBef>
                        <a:spcAft>
                          <a:spcPct val="0"/>
                        </a:spcAft>
                        <a:buClrTx/>
                        <a:buSzTx/>
                        <a:buFontTx/>
                        <a:buNone/>
                        <a:tabLst/>
                      </a:pPr>
                      <a:r>
                        <a:rPr kumimoji="1" lang="ja-JP" altLang="en-US" sz="1400" b="1" i="0" u="none" strike="noStrike" cap="none" normalizeH="0" baseline="0">
                          <a:ln>
                            <a:noFill/>
                          </a:ln>
                          <a:solidFill>
                            <a:srgbClr val="000000"/>
                          </a:solidFill>
                          <a:effectLst/>
                          <a:latin typeface="ＭＳ Ｐゴシック" pitchFamily="50" charset="-128"/>
                          <a:ea typeface="ＭＳ Ｐゴシック" pitchFamily="50" charset="-128"/>
                        </a:rPr>
                        <a:t>　</a:t>
                      </a:r>
                    </a:p>
                  </a:txBody>
                  <a:tcPr marL="8562" marR="8562" marT="856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295275">
                <a:tc vMerge="1">
                  <a:txBody>
                    <a:bodyPr/>
                    <a:lstStyle/>
                    <a:p>
                      <a:endParaRPr kumimoji="1" lang="ja-JP" altLang="en-US"/>
                    </a:p>
                  </a:txBody>
                  <a:tcPr/>
                </a:tc>
                <a:tc>
                  <a:txBody>
                    <a:bodyPr/>
                    <a:lstStyle/>
                    <a:p>
                      <a:pPr marL="0" marR="0" lvl="0" indent="0" algn="l" defTabSz="914400" rtl="0" eaLnBrk="1" fontAlgn="ctr" latinLnBrk="0" hangingPunct="1">
                        <a:lnSpc>
                          <a:spcPct val="100000"/>
                        </a:lnSpc>
                        <a:spcBef>
                          <a:spcPct val="0"/>
                        </a:spcBef>
                        <a:spcAft>
                          <a:spcPct val="0"/>
                        </a:spcAft>
                        <a:buClrTx/>
                        <a:buSzTx/>
                        <a:buFontTx/>
                        <a:buNone/>
                        <a:tabLst/>
                      </a:pPr>
                      <a:r>
                        <a:rPr kumimoji="1" lang="ja-JP" altLang="en-US" sz="1400" b="1" i="0" u="none" strike="noStrike" cap="none" normalizeH="0" baseline="0">
                          <a:ln>
                            <a:noFill/>
                          </a:ln>
                          <a:solidFill>
                            <a:srgbClr val="000000"/>
                          </a:solidFill>
                          <a:effectLst/>
                          <a:latin typeface="ＭＳ Ｐゴシック" pitchFamily="50" charset="-128"/>
                          <a:ea typeface="ＭＳ Ｐゴシック" pitchFamily="50" charset="-128"/>
                        </a:rPr>
                        <a:t> 無</a:t>
                      </a:r>
                    </a:p>
                  </a:txBody>
                  <a:tcPr marL="8562" marR="8562" marT="856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ctr" latinLnBrk="0" hangingPunct="1">
                        <a:lnSpc>
                          <a:spcPct val="100000"/>
                        </a:lnSpc>
                        <a:spcBef>
                          <a:spcPct val="0"/>
                        </a:spcBef>
                        <a:spcAft>
                          <a:spcPct val="0"/>
                        </a:spcAft>
                        <a:buClrTx/>
                        <a:buSzTx/>
                        <a:buFontTx/>
                        <a:buNone/>
                        <a:tabLst/>
                      </a:pPr>
                      <a:r>
                        <a:rPr kumimoji="1" lang="ja-JP" altLang="en-US" sz="1400" b="1" i="0" u="none" strike="noStrike" cap="none" normalizeH="0" baseline="0">
                          <a:ln>
                            <a:noFill/>
                          </a:ln>
                          <a:solidFill>
                            <a:srgbClr val="000000"/>
                          </a:solidFill>
                          <a:effectLst/>
                          <a:latin typeface="ＭＳ Ｐゴシック" pitchFamily="50" charset="-128"/>
                          <a:ea typeface="ＭＳ Ｐゴシック" pitchFamily="50" charset="-128"/>
                        </a:rPr>
                        <a:t> 相談を勧める（人事、産業医、他機関）</a:t>
                      </a:r>
                    </a:p>
                  </a:txBody>
                  <a:tcPr marL="8562" marR="8562" marT="856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ctr" latinLnBrk="0" hangingPunct="1">
                        <a:lnSpc>
                          <a:spcPct val="100000"/>
                        </a:lnSpc>
                        <a:spcBef>
                          <a:spcPct val="0"/>
                        </a:spcBef>
                        <a:spcAft>
                          <a:spcPct val="0"/>
                        </a:spcAft>
                        <a:buClrTx/>
                        <a:buSzTx/>
                        <a:buFontTx/>
                        <a:buNone/>
                        <a:tabLst/>
                      </a:pPr>
                      <a:r>
                        <a:rPr kumimoji="1" lang="ja-JP" altLang="en-US" sz="1400" b="1" i="0" u="none" strike="noStrike" cap="none" normalizeH="0" baseline="0">
                          <a:ln>
                            <a:noFill/>
                          </a:ln>
                          <a:solidFill>
                            <a:srgbClr val="000000"/>
                          </a:solidFill>
                          <a:effectLst/>
                          <a:latin typeface="ＭＳ Ｐゴシック" pitchFamily="50" charset="-128"/>
                          <a:ea typeface="ＭＳ Ｐゴシック" pitchFamily="50" charset="-128"/>
                        </a:rPr>
                        <a:t>　</a:t>
                      </a:r>
                    </a:p>
                  </a:txBody>
                  <a:tcPr marL="8562" marR="8562" marT="856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r h="295275">
                <a:tc rowSpan="2">
                  <a:txBody>
                    <a:bodyPr/>
                    <a:lstStyle/>
                    <a:p>
                      <a:pPr marL="0" marR="0" lvl="0" indent="0" algn="l" defTabSz="914400" rtl="0" eaLnBrk="1" fontAlgn="ctr" latinLnBrk="0" hangingPunct="1">
                        <a:lnSpc>
                          <a:spcPct val="100000"/>
                        </a:lnSpc>
                        <a:spcBef>
                          <a:spcPct val="0"/>
                        </a:spcBef>
                        <a:spcAft>
                          <a:spcPct val="0"/>
                        </a:spcAft>
                        <a:buClrTx/>
                        <a:buSzTx/>
                        <a:buFontTx/>
                        <a:buNone/>
                        <a:tabLst/>
                      </a:pPr>
                      <a:r>
                        <a:rPr kumimoji="1" lang="ja-JP" altLang="en-US" sz="1400" b="1" i="0" u="none" strike="noStrike" cap="none" normalizeH="0" baseline="0">
                          <a:ln>
                            <a:noFill/>
                          </a:ln>
                          <a:solidFill>
                            <a:srgbClr val="000000"/>
                          </a:solidFill>
                          <a:effectLst/>
                          <a:latin typeface="ＭＳ Ｐゴシック" pitchFamily="50" charset="-128"/>
                          <a:ea typeface="ＭＳ Ｐゴシック" pitchFamily="50" charset="-128"/>
                        </a:rPr>
                        <a:t> 休職中起きている不都合</a:t>
                      </a:r>
                    </a:p>
                  </a:txBody>
                  <a:tcPr marL="8562" marR="8562" marT="856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ctr" latinLnBrk="0" hangingPunct="1">
                        <a:lnSpc>
                          <a:spcPct val="100000"/>
                        </a:lnSpc>
                        <a:spcBef>
                          <a:spcPct val="0"/>
                        </a:spcBef>
                        <a:spcAft>
                          <a:spcPct val="0"/>
                        </a:spcAft>
                        <a:buClrTx/>
                        <a:buSzTx/>
                        <a:buFontTx/>
                        <a:buNone/>
                        <a:tabLst/>
                      </a:pPr>
                      <a:r>
                        <a:rPr kumimoji="1" lang="ja-JP" altLang="en-US" sz="1400" b="1" i="0" u="none" strike="noStrike" cap="none" normalizeH="0" baseline="0">
                          <a:ln>
                            <a:noFill/>
                          </a:ln>
                          <a:solidFill>
                            <a:srgbClr val="000000"/>
                          </a:solidFill>
                          <a:effectLst/>
                          <a:latin typeface="ＭＳ Ｐゴシック" pitchFamily="50" charset="-128"/>
                          <a:ea typeface="ＭＳ Ｐゴシック" pitchFamily="50" charset="-128"/>
                        </a:rPr>
                        <a:t> 有</a:t>
                      </a:r>
                    </a:p>
                  </a:txBody>
                  <a:tcPr marL="8562" marR="8562" marT="856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ctr" latinLnBrk="0" hangingPunct="1">
                        <a:lnSpc>
                          <a:spcPct val="100000"/>
                        </a:lnSpc>
                        <a:spcBef>
                          <a:spcPct val="0"/>
                        </a:spcBef>
                        <a:spcAft>
                          <a:spcPct val="0"/>
                        </a:spcAft>
                        <a:buClrTx/>
                        <a:buSzTx/>
                        <a:buFontTx/>
                        <a:buNone/>
                        <a:tabLst/>
                      </a:pPr>
                      <a:r>
                        <a:rPr kumimoji="1" lang="ja-JP" altLang="en-US" sz="1400" b="1" i="0" u="none" strike="noStrike" cap="none" normalizeH="0" baseline="0">
                          <a:ln>
                            <a:noFill/>
                          </a:ln>
                          <a:solidFill>
                            <a:srgbClr val="000000"/>
                          </a:solidFill>
                          <a:effectLst/>
                          <a:latin typeface="ＭＳ Ｐゴシック" pitchFamily="50" charset="-128"/>
                          <a:ea typeface="ＭＳ Ｐゴシック" pitchFamily="50" charset="-128"/>
                        </a:rPr>
                        <a:t> 具体的に聞く（質、量、人間関係）</a:t>
                      </a:r>
                    </a:p>
                  </a:txBody>
                  <a:tcPr marL="8562" marR="8562" marT="856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ctr" latinLnBrk="0" hangingPunct="1">
                        <a:lnSpc>
                          <a:spcPct val="100000"/>
                        </a:lnSpc>
                        <a:spcBef>
                          <a:spcPct val="0"/>
                        </a:spcBef>
                        <a:spcAft>
                          <a:spcPct val="0"/>
                        </a:spcAft>
                        <a:buClrTx/>
                        <a:buSzTx/>
                        <a:buFontTx/>
                        <a:buNone/>
                        <a:tabLst/>
                      </a:pPr>
                      <a:r>
                        <a:rPr kumimoji="1" lang="ja-JP" altLang="en-US" sz="1400" b="1" i="0" u="none" strike="noStrike" cap="none" normalizeH="0" baseline="0">
                          <a:ln>
                            <a:noFill/>
                          </a:ln>
                          <a:solidFill>
                            <a:srgbClr val="000000"/>
                          </a:solidFill>
                          <a:effectLst/>
                          <a:latin typeface="ＭＳ Ｐゴシック" pitchFamily="50" charset="-128"/>
                          <a:ea typeface="ＭＳ Ｐゴシック" pitchFamily="50" charset="-128"/>
                        </a:rPr>
                        <a:t>　</a:t>
                      </a:r>
                    </a:p>
                  </a:txBody>
                  <a:tcPr marL="8562" marR="8562" marT="856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7"/>
                  </a:ext>
                </a:extLst>
              </a:tr>
              <a:tr h="295275">
                <a:tc vMerge="1">
                  <a:txBody>
                    <a:bodyPr/>
                    <a:lstStyle/>
                    <a:p>
                      <a:endParaRPr kumimoji="1" lang="ja-JP" altLang="en-US"/>
                    </a:p>
                  </a:txBody>
                  <a:tcPr/>
                </a:tc>
                <a:tc>
                  <a:txBody>
                    <a:bodyPr/>
                    <a:lstStyle/>
                    <a:p>
                      <a:pPr marL="0" marR="0" lvl="0" indent="0" algn="l" defTabSz="914400" rtl="0" eaLnBrk="1" fontAlgn="ctr" latinLnBrk="0" hangingPunct="1">
                        <a:lnSpc>
                          <a:spcPct val="100000"/>
                        </a:lnSpc>
                        <a:spcBef>
                          <a:spcPct val="0"/>
                        </a:spcBef>
                        <a:spcAft>
                          <a:spcPct val="0"/>
                        </a:spcAft>
                        <a:buClrTx/>
                        <a:buSzTx/>
                        <a:buFontTx/>
                        <a:buNone/>
                        <a:tabLst/>
                      </a:pPr>
                      <a:r>
                        <a:rPr kumimoji="1" lang="ja-JP" altLang="en-US" sz="1400" b="1" i="0" u="none" strike="noStrike" cap="none" normalizeH="0" baseline="0">
                          <a:ln>
                            <a:noFill/>
                          </a:ln>
                          <a:solidFill>
                            <a:srgbClr val="000000"/>
                          </a:solidFill>
                          <a:effectLst/>
                          <a:latin typeface="ＭＳ Ｐゴシック" pitchFamily="50" charset="-128"/>
                          <a:ea typeface="ＭＳ Ｐゴシック" pitchFamily="50" charset="-128"/>
                        </a:rPr>
                        <a:t> 無</a:t>
                      </a:r>
                    </a:p>
                  </a:txBody>
                  <a:tcPr marL="8562" marR="8562" marT="856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ctr" latinLnBrk="0" hangingPunct="1">
                        <a:lnSpc>
                          <a:spcPct val="100000"/>
                        </a:lnSpc>
                        <a:spcBef>
                          <a:spcPct val="0"/>
                        </a:spcBef>
                        <a:spcAft>
                          <a:spcPct val="0"/>
                        </a:spcAft>
                        <a:buClrTx/>
                        <a:buSzTx/>
                        <a:buFontTx/>
                        <a:buNone/>
                        <a:tabLst/>
                      </a:pPr>
                      <a:r>
                        <a:rPr kumimoji="1" lang="ja-JP" altLang="en-US" sz="1400" b="1" i="0" u="none" strike="noStrike" cap="none" normalizeH="0" baseline="0">
                          <a:ln>
                            <a:noFill/>
                          </a:ln>
                          <a:solidFill>
                            <a:srgbClr val="000000"/>
                          </a:solidFill>
                          <a:effectLst/>
                          <a:latin typeface="ＭＳ Ｐゴシック" pitchFamily="50" charset="-128"/>
                          <a:ea typeface="ＭＳ Ｐゴシック" pitchFamily="50" charset="-128"/>
                        </a:rPr>
                        <a:t> 本当に大丈夫か確認（復帰への意欲等）</a:t>
                      </a:r>
                    </a:p>
                  </a:txBody>
                  <a:tcPr marL="8562" marR="8562" marT="856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ctr" latinLnBrk="0" hangingPunct="1">
                        <a:lnSpc>
                          <a:spcPct val="100000"/>
                        </a:lnSpc>
                        <a:spcBef>
                          <a:spcPct val="0"/>
                        </a:spcBef>
                        <a:spcAft>
                          <a:spcPct val="0"/>
                        </a:spcAft>
                        <a:buClrTx/>
                        <a:buSzTx/>
                        <a:buFontTx/>
                        <a:buNone/>
                        <a:tabLst/>
                      </a:pPr>
                      <a:r>
                        <a:rPr kumimoji="1" lang="ja-JP" altLang="en-US" sz="1400" b="1" i="0" u="none" strike="noStrike" cap="none" normalizeH="0" baseline="0" dirty="0">
                          <a:ln>
                            <a:noFill/>
                          </a:ln>
                          <a:solidFill>
                            <a:srgbClr val="000000"/>
                          </a:solidFill>
                          <a:effectLst/>
                          <a:latin typeface="ＭＳ Ｐゴシック" pitchFamily="50" charset="-128"/>
                          <a:ea typeface="ＭＳ Ｐゴシック" pitchFamily="50" charset="-128"/>
                        </a:rPr>
                        <a:t>　</a:t>
                      </a:r>
                    </a:p>
                  </a:txBody>
                  <a:tcPr marL="8562" marR="8562" marT="856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8"/>
                  </a:ext>
                </a:extLst>
              </a:tr>
              <a:tr h="295275">
                <a:tc rowSpan="2">
                  <a:txBody>
                    <a:bodyPr/>
                    <a:lstStyle/>
                    <a:p>
                      <a:pPr marL="0" marR="0" lvl="0" indent="0" algn="l" defTabSz="914400" rtl="0" eaLnBrk="1" fontAlgn="ctr" latinLnBrk="0" hangingPunct="1">
                        <a:lnSpc>
                          <a:spcPct val="100000"/>
                        </a:lnSpc>
                        <a:spcBef>
                          <a:spcPct val="0"/>
                        </a:spcBef>
                        <a:spcAft>
                          <a:spcPct val="0"/>
                        </a:spcAft>
                        <a:buClrTx/>
                        <a:buSzTx/>
                        <a:buFontTx/>
                        <a:buNone/>
                        <a:tabLst/>
                      </a:pPr>
                      <a:r>
                        <a:rPr kumimoji="1" lang="ja-JP" altLang="en-US" sz="1400" b="1" i="0" u="none" strike="noStrike" cap="none" normalizeH="0" baseline="0">
                          <a:ln>
                            <a:noFill/>
                          </a:ln>
                          <a:solidFill>
                            <a:srgbClr val="000000"/>
                          </a:solidFill>
                          <a:effectLst/>
                          <a:latin typeface="ＭＳ Ｐゴシック" pitchFamily="50" charset="-128"/>
                          <a:ea typeface="ＭＳ Ｐゴシック" pitchFamily="50" charset="-128"/>
                        </a:rPr>
                        <a:t> 配慮すべきことの確認</a:t>
                      </a:r>
                    </a:p>
                  </a:txBody>
                  <a:tcPr marL="8562" marR="8562" marT="856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ctr" latinLnBrk="0" hangingPunct="1">
                        <a:lnSpc>
                          <a:spcPct val="100000"/>
                        </a:lnSpc>
                        <a:spcBef>
                          <a:spcPct val="0"/>
                        </a:spcBef>
                        <a:spcAft>
                          <a:spcPct val="0"/>
                        </a:spcAft>
                        <a:buClrTx/>
                        <a:buSzTx/>
                        <a:buFontTx/>
                        <a:buNone/>
                        <a:tabLst/>
                      </a:pPr>
                      <a:r>
                        <a:rPr kumimoji="1" lang="ja-JP" altLang="en-US" sz="1400" b="1" i="0" u="none" strike="noStrike" cap="none" normalizeH="0" baseline="0">
                          <a:ln>
                            <a:noFill/>
                          </a:ln>
                          <a:solidFill>
                            <a:srgbClr val="000000"/>
                          </a:solidFill>
                          <a:effectLst/>
                          <a:latin typeface="ＭＳ Ｐゴシック" pitchFamily="50" charset="-128"/>
                          <a:ea typeface="ＭＳ Ｐゴシック" pitchFamily="50" charset="-128"/>
                        </a:rPr>
                        <a:t> 有</a:t>
                      </a:r>
                    </a:p>
                  </a:txBody>
                  <a:tcPr marL="8562" marR="8562" marT="856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ctr" latinLnBrk="0" hangingPunct="1">
                        <a:lnSpc>
                          <a:spcPct val="100000"/>
                        </a:lnSpc>
                        <a:spcBef>
                          <a:spcPct val="0"/>
                        </a:spcBef>
                        <a:spcAft>
                          <a:spcPct val="0"/>
                        </a:spcAft>
                        <a:buClrTx/>
                        <a:buSzTx/>
                        <a:buFontTx/>
                        <a:buNone/>
                        <a:tabLst/>
                      </a:pPr>
                      <a:r>
                        <a:rPr kumimoji="1" lang="ja-JP" altLang="en-US" sz="1400" b="1" i="0" u="none" strike="noStrike" cap="none" normalizeH="0" baseline="0">
                          <a:ln>
                            <a:noFill/>
                          </a:ln>
                          <a:solidFill>
                            <a:srgbClr val="000000"/>
                          </a:solidFill>
                          <a:effectLst/>
                          <a:latin typeface="ＭＳ Ｐゴシック" pitchFamily="50" charset="-128"/>
                          <a:ea typeface="ＭＳ Ｐゴシック" pitchFamily="50" charset="-128"/>
                        </a:rPr>
                        <a:t> 具体的に聞く（質、量、人間関係）</a:t>
                      </a:r>
                    </a:p>
                  </a:txBody>
                  <a:tcPr marL="8562" marR="8562" marT="856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ctr" latinLnBrk="0" hangingPunct="1">
                        <a:lnSpc>
                          <a:spcPct val="100000"/>
                        </a:lnSpc>
                        <a:spcBef>
                          <a:spcPct val="0"/>
                        </a:spcBef>
                        <a:spcAft>
                          <a:spcPct val="0"/>
                        </a:spcAft>
                        <a:buClrTx/>
                        <a:buSzTx/>
                        <a:buFontTx/>
                        <a:buNone/>
                        <a:tabLst/>
                      </a:pPr>
                      <a:r>
                        <a:rPr kumimoji="1" lang="ja-JP" altLang="en-US" sz="1400" b="1" i="0" u="none" strike="noStrike" cap="none" normalizeH="0" baseline="0">
                          <a:ln>
                            <a:noFill/>
                          </a:ln>
                          <a:solidFill>
                            <a:srgbClr val="000000"/>
                          </a:solidFill>
                          <a:effectLst/>
                          <a:latin typeface="ＭＳ Ｐゴシック" pitchFamily="50" charset="-128"/>
                          <a:ea typeface="ＭＳ Ｐゴシック" pitchFamily="50" charset="-128"/>
                        </a:rPr>
                        <a:t>　</a:t>
                      </a:r>
                    </a:p>
                  </a:txBody>
                  <a:tcPr marL="8562" marR="8562" marT="856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9"/>
                  </a:ext>
                </a:extLst>
              </a:tr>
              <a:tr h="295275">
                <a:tc vMerge="1">
                  <a:txBody>
                    <a:bodyPr/>
                    <a:lstStyle/>
                    <a:p>
                      <a:endParaRPr kumimoji="1" lang="ja-JP" altLang="en-US"/>
                    </a:p>
                  </a:txBody>
                  <a:tcPr/>
                </a:tc>
                <a:tc>
                  <a:txBody>
                    <a:bodyPr/>
                    <a:lstStyle/>
                    <a:p>
                      <a:pPr marL="0" marR="0" lvl="0" indent="0" algn="l" defTabSz="914400" rtl="0" eaLnBrk="1" fontAlgn="ctr" latinLnBrk="0" hangingPunct="1">
                        <a:lnSpc>
                          <a:spcPct val="100000"/>
                        </a:lnSpc>
                        <a:spcBef>
                          <a:spcPct val="0"/>
                        </a:spcBef>
                        <a:spcAft>
                          <a:spcPct val="0"/>
                        </a:spcAft>
                        <a:buClrTx/>
                        <a:buSzTx/>
                        <a:buFontTx/>
                        <a:buNone/>
                        <a:tabLst/>
                      </a:pPr>
                      <a:r>
                        <a:rPr kumimoji="1" lang="ja-JP" altLang="en-US" sz="1400" b="1" i="0" u="none" strike="noStrike" cap="none" normalizeH="0" baseline="0">
                          <a:ln>
                            <a:noFill/>
                          </a:ln>
                          <a:solidFill>
                            <a:srgbClr val="000000"/>
                          </a:solidFill>
                          <a:effectLst/>
                          <a:latin typeface="ＭＳ Ｐゴシック" pitchFamily="50" charset="-128"/>
                          <a:ea typeface="ＭＳ Ｐゴシック" pitchFamily="50" charset="-128"/>
                        </a:rPr>
                        <a:t> 無</a:t>
                      </a:r>
                    </a:p>
                  </a:txBody>
                  <a:tcPr marL="8562" marR="8562" marT="856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ctr" latinLnBrk="0" hangingPunct="1">
                        <a:lnSpc>
                          <a:spcPct val="100000"/>
                        </a:lnSpc>
                        <a:spcBef>
                          <a:spcPct val="0"/>
                        </a:spcBef>
                        <a:spcAft>
                          <a:spcPct val="0"/>
                        </a:spcAft>
                        <a:buClrTx/>
                        <a:buSzTx/>
                        <a:buFontTx/>
                        <a:buNone/>
                        <a:tabLst/>
                      </a:pPr>
                      <a:r>
                        <a:rPr kumimoji="1" lang="ja-JP" altLang="en-US" sz="1400" b="1" i="0" u="none" strike="noStrike" cap="none" normalizeH="0" baseline="0">
                          <a:ln>
                            <a:noFill/>
                          </a:ln>
                          <a:solidFill>
                            <a:srgbClr val="000000"/>
                          </a:solidFill>
                          <a:effectLst/>
                          <a:latin typeface="ＭＳ Ｐゴシック" pitchFamily="50" charset="-128"/>
                          <a:ea typeface="ＭＳ Ｐゴシック" pitchFamily="50" charset="-128"/>
                        </a:rPr>
                        <a:t> 本当に大丈夫か確認</a:t>
                      </a:r>
                    </a:p>
                  </a:txBody>
                  <a:tcPr marL="8562" marR="8562" marT="856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ctr" latinLnBrk="0" hangingPunct="1">
                        <a:lnSpc>
                          <a:spcPct val="100000"/>
                        </a:lnSpc>
                        <a:spcBef>
                          <a:spcPct val="0"/>
                        </a:spcBef>
                        <a:spcAft>
                          <a:spcPct val="0"/>
                        </a:spcAft>
                        <a:buClrTx/>
                        <a:buSzTx/>
                        <a:buFontTx/>
                        <a:buNone/>
                        <a:tabLst/>
                      </a:pPr>
                      <a:r>
                        <a:rPr kumimoji="1" lang="ja-JP" altLang="en-US" sz="1400" b="1" i="0" u="none" strike="noStrike" cap="none" normalizeH="0" baseline="0" dirty="0">
                          <a:ln>
                            <a:noFill/>
                          </a:ln>
                          <a:solidFill>
                            <a:srgbClr val="000000"/>
                          </a:solidFill>
                          <a:effectLst/>
                          <a:latin typeface="ＭＳ Ｐゴシック" pitchFamily="50" charset="-128"/>
                          <a:ea typeface="ＭＳ Ｐゴシック" pitchFamily="50" charset="-128"/>
                        </a:rPr>
                        <a:t>　</a:t>
                      </a:r>
                    </a:p>
                  </a:txBody>
                  <a:tcPr marL="8562" marR="8562" marT="856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0"/>
                  </a:ext>
                </a:extLst>
              </a:tr>
            </a:tbl>
          </a:graphicData>
        </a:graphic>
      </p:graphicFrame>
      <p:sp>
        <p:nvSpPr>
          <p:cNvPr id="2" name="スライド番号プレースホルダー 1"/>
          <p:cNvSpPr>
            <a:spLocks noGrp="1"/>
          </p:cNvSpPr>
          <p:nvPr>
            <p:ph type="sldNum" sz="quarter" idx="12"/>
          </p:nvPr>
        </p:nvSpPr>
        <p:spPr/>
        <p:txBody>
          <a:bodyPr/>
          <a:lstStyle/>
          <a:p>
            <a:pPr>
              <a:defRPr/>
            </a:pPr>
            <a:fld id="{92C44189-61D3-4A1C-9B77-13B64AE97E11}" type="slidenum">
              <a:rPr lang="en-US" altLang="ja-JP" sz="2000" smtClean="0"/>
              <a:pPr>
                <a:defRPr/>
              </a:pPr>
              <a:t>42</a:t>
            </a:fld>
            <a:endParaRPr lang="en-US" altLang="ja-JP" sz="2000"/>
          </a:p>
        </p:txBody>
      </p:sp>
    </p:spTree>
    <p:extLst>
      <p:ext uri="{BB962C8B-B14F-4D97-AF65-F5344CB8AC3E}">
        <p14:creationId xmlns:p14="http://schemas.microsoft.com/office/powerpoint/2010/main" val="149595474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図 3"/>
          <p:cNvPicPr>
            <a:picLocks noChangeAspect="1"/>
          </p:cNvPicPr>
          <p:nvPr/>
        </p:nvPicPr>
        <p:blipFill>
          <a:blip r:embed="rId4"/>
          <a:stretch>
            <a:fillRect/>
          </a:stretch>
        </p:blipFill>
        <p:spPr>
          <a:xfrm>
            <a:off x="3794268" y="103658"/>
            <a:ext cx="4612340" cy="6754342"/>
          </a:xfrm>
          <a:prstGeom prst="rect">
            <a:avLst/>
          </a:prstGeom>
        </p:spPr>
      </p:pic>
      <p:sp>
        <p:nvSpPr>
          <p:cNvPr id="2" name="円/楕円 1"/>
          <p:cNvSpPr/>
          <p:nvPr/>
        </p:nvSpPr>
        <p:spPr>
          <a:xfrm>
            <a:off x="4721019" y="1724048"/>
            <a:ext cx="268941" cy="268941"/>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81" name="円/楕円 80"/>
          <p:cNvSpPr/>
          <p:nvPr/>
        </p:nvSpPr>
        <p:spPr>
          <a:xfrm>
            <a:off x="5015232" y="1717474"/>
            <a:ext cx="268941" cy="268941"/>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82" name="円/楕円 81"/>
          <p:cNvSpPr/>
          <p:nvPr/>
        </p:nvSpPr>
        <p:spPr>
          <a:xfrm>
            <a:off x="5300937" y="1714900"/>
            <a:ext cx="268941" cy="268941"/>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83" name="円/楕円 82"/>
          <p:cNvSpPr/>
          <p:nvPr/>
        </p:nvSpPr>
        <p:spPr>
          <a:xfrm>
            <a:off x="5585417" y="1701286"/>
            <a:ext cx="268941" cy="268941"/>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84" name="円/楕円 83"/>
          <p:cNvSpPr/>
          <p:nvPr/>
        </p:nvSpPr>
        <p:spPr>
          <a:xfrm>
            <a:off x="5882149" y="1691663"/>
            <a:ext cx="268941" cy="268941"/>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85" name="円/楕円 84"/>
          <p:cNvSpPr/>
          <p:nvPr/>
        </p:nvSpPr>
        <p:spPr>
          <a:xfrm>
            <a:off x="6187700" y="1701287"/>
            <a:ext cx="268941" cy="268941"/>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86" name="円/楕円 85"/>
          <p:cNvSpPr/>
          <p:nvPr/>
        </p:nvSpPr>
        <p:spPr>
          <a:xfrm>
            <a:off x="6551983" y="1686500"/>
            <a:ext cx="268941" cy="268941"/>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87" name="円/楕円 86"/>
          <p:cNvSpPr/>
          <p:nvPr/>
        </p:nvSpPr>
        <p:spPr>
          <a:xfrm>
            <a:off x="6878090" y="1675344"/>
            <a:ext cx="268941" cy="268941"/>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88" name="円/楕円 87"/>
          <p:cNvSpPr/>
          <p:nvPr/>
        </p:nvSpPr>
        <p:spPr>
          <a:xfrm>
            <a:off x="7195001" y="1673699"/>
            <a:ext cx="268941" cy="268941"/>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89" name="円/楕円 88"/>
          <p:cNvSpPr/>
          <p:nvPr/>
        </p:nvSpPr>
        <p:spPr>
          <a:xfrm>
            <a:off x="4946455" y="1978798"/>
            <a:ext cx="268941" cy="268941"/>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90" name="円/楕円 89"/>
          <p:cNvSpPr/>
          <p:nvPr/>
        </p:nvSpPr>
        <p:spPr>
          <a:xfrm>
            <a:off x="5258785" y="1958854"/>
            <a:ext cx="268941" cy="268941"/>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91" name="円/楕円 90"/>
          <p:cNvSpPr/>
          <p:nvPr/>
        </p:nvSpPr>
        <p:spPr>
          <a:xfrm>
            <a:off x="5565238" y="1947513"/>
            <a:ext cx="268941" cy="268941"/>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92" name="円/楕円 91"/>
          <p:cNvSpPr/>
          <p:nvPr/>
        </p:nvSpPr>
        <p:spPr>
          <a:xfrm>
            <a:off x="5927795" y="1946521"/>
            <a:ext cx="268941" cy="268941"/>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93" name="円/楕円 92"/>
          <p:cNvSpPr/>
          <p:nvPr/>
        </p:nvSpPr>
        <p:spPr>
          <a:xfrm>
            <a:off x="6252995" y="1963058"/>
            <a:ext cx="268941" cy="268941"/>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94" name="円/楕円 93"/>
          <p:cNvSpPr/>
          <p:nvPr/>
        </p:nvSpPr>
        <p:spPr>
          <a:xfrm>
            <a:off x="6585510" y="1961663"/>
            <a:ext cx="268941" cy="268941"/>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95" name="円/楕円 94"/>
          <p:cNvSpPr/>
          <p:nvPr/>
        </p:nvSpPr>
        <p:spPr>
          <a:xfrm>
            <a:off x="6979886" y="1967856"/>
            <a:ext cx="268941" cy="268941"/>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96" name="円/楕円 95"/>
          <p:cNvSpPr/>
          <p:nvPr/>
        </p:nvSpPr>
        <p:spPr>
          <a:xfrm>
            <a:off x="6783327" y="2183584"/>
            <a:ext cx="268941" cy="268941"/>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97" name="円/楕円 96"/>
          <p:cNvSpPr/>
          <p:nvPr/>
        </p:nvSpPr>
        <p:spPr>
          <a:xfrm>
            <a:off x="5159382" y="2264753"/>
            <a:ext cx="268941" cy="268941"/>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98" name="円/楕円 97"/>
          <p:cNvSpPr/>
          <p:nvPr/>
        </p:nvSpPr>
        <p:spPr>
          <a:xfrm>
            <a:off x="5443563" y="2253869"/>
            <a:ext cx="268941" cy="268941"/>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99" name="円/楕円 98"/>
          <p:cNvSpPr/>
          <p:nvPr/>
        </p:nvSpPr>
        <p:spPr>
          <a:xfrm>
            <a:off x="5795760" y="2239169"/>
            <a:ext cx="268941" cy="268941"/>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100" name="円/楕円 99"/>
          <p:cNvSpPr/>
          <p:nvPr/>
        </p:nvSpPr>
        <p:spPr>
          <a:xfrm>
            <a:off x="6139174" y="2255109"/>
            <a:ext cx="268941" cy="268941"/>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101" name="円/楕円 100"/>
          <p:cNvSpPr/>
          <p:nvPr/>
        </p:nvSpPr>
        <p:spPr>
          <a:xfrm>
            <a:off x="6472786" y="2256972"/>
            <a:ext cx="268941" cy="268941"/>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102" name="円/楕円 101"/>
          <p:cNvSpPr/>
          <p:nvPr/>
        </p:nvSpPr>
        <p:spPr>
          <a:xfrm>
            <a:off x="5417039" y="2527314"/>
            <a:ext cx="268941" cy="268941"/>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103" name="円/楕円 102"/>
          <p:cNvSpPr/>
          <p:nvPr/>
        </p:nvSpPr>
        <p:spPr>
          <a:xfrm>
            <a:off x="5762164" y="2517518"/>
            <a:ext cx="268941" cy="268941"/>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104" name="円/楕円 103"/>
          <p:cNvSpPr/>
          <p:nvPr/>
        </p:nvSpPr>
        <p:spPr>
          <a:xfrm>
            <a:off x="6095792" y="2525086"/>
            <a:ext cx="268941" cy="268941"/>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105" name="円/楕円 104"/>
          <p:cNvSpPr/>
          <p:nvPr/>
        </p:nvSpPr>
        <p:spPr>
          <a:xfrm>
            <a:off x="6423657" y="2518329"/>
            <a:ext cx="268941" cy="268941"/>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106" name="円/楕円 105"/>
          <p:cNvSpPr/>
          <p:nvPr/>
        </p:nvSpPr>
        <p:spPr>
          <a:xfrm>
            <a:off x="5651710" y="2805262"/>
            <a:ext cx="268941" cy="268941"/>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107" name="円/楕円 106"/>
          <p:cNvSpPr/>
          <p:nvPr/>
        </p:nvSpPr>
        <p:spPr>
          <a:xfrm>
            <a:off x="5960551" y="2808931"/>
            <a:ext cx="268941" cy="268941"/>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108" name="円/楕円 107"/>
          <p:cNvSpPr/>
          <p:nvPr/>
        </p:nvSpPr>
        <p:spPr>
          <a:xfrm>
            <a:off x="6256896" y="2805263"/>
            <a:ext cx="268941" cy="268941"/>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109" name="円/楕円 108"/>
          <p:cNvSpPr/>
          <p:nvPr/>
        </p:nvSpPr>
        <p:spPr>
          <a:xfrm>
            <a:off x="5965908" y="3115477"/>
            <a:ext cx="268941" cy="268941"/>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118" name="円/楕円 117"/>
          <p:cNvSpPr/>
          <p:nvPr/>
        </p:nvSpPr>
        <p:spPr>
          <a:xfrm>
            <a:off x="4441792" y="6012874"/>
            <a:ext cx="268941" cy="268941"/>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119" name="円/楕円 118"/>
          <p:cNvSpPr/>
          <p:nvPr/>
        </p:nvSpPr>
        <p:spPr>
          <a:xfrm>
            <a:off x="4731721" y="6005492"/>
            <a:ext cx="268941" cy="268941"/>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120" name="円/楕円 119"/>
          <p:cNvSpPr/>
          <p:nvPr/>
        </p:nvSpPr>
        <p:spPr>
          <a:xfrm>
            <a:off x="5021650" y="6000446"/>
            <a:ext cx="268941" cy="268941"/>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121" name="円/楕円 120"/>
          <p:cNvSpPr/>
          <p:nvPr/>
        </p:nvSpPr>
        <p:spPr>
          <a:xfrm>
            <a:off x="5307658" y="6005492"/>
            <a:ext cx="268941" cy="268941"/>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122" name="円/楕円 121"/>
          <p:cNvSpPr/>
          <p:nvPr/>
        </p:nvSpPr>
        <p:spPr>
          <a:xfrm>
            <a:off x="5608816" y="6012408"/>
            <a:ext cx="268941" cy="268941"/>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123" name="円/楕円 122"/>
          <p:cNvSpPr/>
          <p:nvPr/>
        </p:nvSpPr>
        <p:spPr>
          <a:xfrm>
            <a:off x="5909974" y="6012408"/>
            <a:ext cx="268941" cy="268941"/>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124" name="円/楕円 123"/>
          <p:cNvSpPr/>
          <p:nvPr/>
        </p:nvSpPr>
        <p:spPr>
          <a:xfrm>
            <a:off x="6187700" y="6002357"/>
            <a:ext cx="268941" cy="268941"/>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125" name="円/楕円 124"/>
          <p:cNvSpPr/>
          <p:nvPr/>
        </p:nvSpPr>
        <p:spPr>
          <a:xfrm>
            <a:off x="6485428" y="6010342"/>
            <a:ext cx="268941" cy="268941"/>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126" name="円/楕円 125"/>
          <p:cNvSpPr/>
          <p:nvPr/>
        </p:nvSpPr>
        <p:spPr>
          <a:xfrm>
            <a:off x="6780142" y="6009739"/>
            <a:ext cx="268941" cy="268941"/>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127" name="円/楕円 126"/>
          <p:cNvSpPr/>
          <p:nvPr/>
        </p:nvSpPr>
        <p:spPr>
          <a:xfrm>
            <a:off x="7104164" y="6009739"/>
            <a:ext cx="268941" cy="268941"/>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128" name="円/楕円 127"/>
          <p:cNvSpPr/>
          <p:nvPr/>
        </p:nvSpPr>
        <p:spPr>
          <a:xfrm>
            <a:off x="7415081" y="5997716"/>
            <a:ext cx="268941" cy="268941"/>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129" name="円/楕円 128"/>
          <p:cNvSpPr/>
          <p:nvPr/>
        </p:nvSpPr>
        <p:spPr>
          <a:xfrm>
            <a:off x="4570513" y="5736551"/>
            <a:ext cx="268941" cy="268941"/>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130" name="円/楕円 129"/>
          <p:cNvSpPr/>
          <p:nvPr/>
        </p:nvSpPr>
        <p:spPr>
          <a:xfrm>
            <a:off x="4885948" y="5736550"/>
            <a:ext cx="268941" cy="268941"/>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131" name="円/楕円 130"/>
          <p:cNvSpPr/>
          <p:nvPr/>
        </p:nvSpPr>
        <p:spPr>
          <a:xfrm>
            <a:off x="5209449" y="5736169"/>
            <a:ext cx="268941" cy="268941"/>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132" name="円/楕円 131"/>
          <p:cNvSpPr/>
          <p:nvPr/>
        </p:nvSpPr>
        <p:spPr>
          <a:xfrm>
            <a:off x="5507899" y="5729201"/>
            <a:ext cx="268941" cy="268941"/>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133" name="円/楕円 132"/>
          <p:cNvSpPr/>
          <p:nvPr/>
        </p:nvSpPr>
        <p:spPr>
          <a:xfrm>
            <a:off x="5828302" y="5736168"/>
            <a:ext cx="268941" cy="268941"/>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134" name="円/楕円 133"/>
          <p:cNvSpPr/>
          <p:nvPr/>
        </p:nvSpPr>
        <p:spPr>
          <a:xfrm>
            <a:off x="6121607" y="5722955"/>
            <a:ext cx="268941" cy="268941"/>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135" name="円/楕円 134"/>
          <p:cNvSpPr/>
          <p:nvPr/>
        </p:nvSpPr>
        <p:spPr>
          <a:xfrm>
            <a:off x="6456641" y="5714888"/>
            <a:ext cx="268941" cy="268941"/>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136" name="円/楕円 135"/>
          <p:cNvSpPr/>
          <p:nvPr/>
        </p:nvSpPr>
        <p:spPr>
          <a:xfrm>
            <a:off x="6743619" y="5722954"/>
            <a:ext cx="268941" cy="268941"/>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137" name="円/楕円 136"/>
          <p:cNvSpPr/>
          <p:nvPr/>
        </p:nvSpPr>
        <p:spPr>
          <a:xfrm>
            <a:off x="7061373" y="5699360"/>
            <a:ext cx="268941" cy="268941"/>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138" name="円/楕円 137"/>
          <p:cNvSpPr/>
          <p:nvPr/>
        </p:nvSpPr>
        <p:spPr>
          <a:xfrm>
            <a:off x="7367355" y="5698912"/>
            <a:ext cx="268941" cy="268941"/>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139" name="円/楕円 138"/>
          <p:cNvSpPr/>
          <p:nvPr/>
        </p:nvSpPr>
        <p:spPr>
          <a:xfrm>
            <a:off x="4669298" y="5467610"/>
            <a:ext cx="268941" cy="268941"/>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140" name="円/楕円 139"/>
          <p:cNvSpPr/>
          <p:nvPr/>
        </p:nvSpPr>
        <p:spPr>
          <a:xfrm>
            <a:off x="5024911" y="5467610"/>
            <a:ext cx="268941" cy="268941"/>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141" name="円/楕円 140"/>
          <p:cNvSpPr/>
          <p:nvPr/>
        </p:nvSpPr>
        <p:spPr>
          <a:xfrm>
            <a:off x="5373713" y="5467419"/>
            <a:ext cx="268941" cy="268941"/>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142" name="円/楕円 141"/>
          <p:cNvSpPr/>
          <p:nvPr/>
        </p:nvSpPr>
        <p:spPr>
          <a:xfrm>
            <a:off x="5715520" y="5463577"/>
            <a:ext cx="268941" cy="268941"/>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143" name="円/楕円 142"/>
          <p:cNvSpPr/>
          <p:nvPr/>
        </p:nvSpPr>
        <p:spPr>
          <a:xfrm>
            <a:off x="6060287" y="5463577"/>
            <a:ext cx="268941" cy="268941"/>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144" name="円/楕円 143"/>
          <p:cNvSpPr/>
          <p:nvPr/>
        </p:nvSpPr>
        <p:spPr>
          <a:xfrm>
            <a:off x="6369578" y="5460260"/>
            <a:ext cx="268941" cy="268941"/>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145" name="円/楕円 144"/>
          <p:cNvSpPr/>
          <p:nvPr/>
        </p:nvSpPr>
        <p:spPr>
          <a:xfrm>
            <a:off x="6701556" y="5445291"/>
            <a:ext cx="268941" cy="268941"/>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146" name="円/楕円 145"/>
          <p:cNvSpPr/>
          <p:nvPr/>
        </p:nvSpPr>
        <p:spPr>
          <a:xfrm>
            <a:off x="6988287" y="5433070"/>
            <a:ext cx="268941" cy="268941"/>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147" name="円/楕円 146"/>
          <p:cNvSpPr/>
          <p:nvPr/>
        </p:nvSpPr>
        <p:spPr>
          <a:xfrm>
            <a:off x="7280610" y="5430418"/>
            <a:ext cx="268941" cy="268941"/>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3" name="テキスト ボックス 2"/>
          <p:cNvSpPr txBox="1"/>
          <p:nvPr/>
        </p:nvSpPr>
        <p:spPr>
          <a:xfrm>
            <a:off x="1723245" y="1"/>
            <a:ext cx="1010213" cy="461665"/>
          </a:xfrm>
          <a:prstGeom prst="rect">
            <a:avLst/>
          </a:prstGeom>
          <a:noFill/>
        </p:spPr>
        <p:txBody>
          <a:bodyPr wrap="none" rtlCol="0">
            <a:spAutoFit/>
          </a:bodyPr>
          <a:lstStyle/>
          <a:p>
            <a:r>
              <a:rPr lang="ja-JP" altLang="en-US" sz="2400" b="1" dirty="0">
                <a:solidFill>
                  <a:schemeClr val="accent1"/>
                </a:solidFill>
              </a:rPr>
              <a:t>（５分）</a:t>
            </a:r>
          </a:p>
        </p:txBody>
      </p:sp>
      <p:sp>
        <p:nvSpPr>
          <p:cNvPr id="8" name="テキスト ボックス 7"/>
          <p:cNvSpPr txBox="1"/>
          <p:nvPr/>
        </p:nvSpPr>
        <p:spPr>
          <a:xfrm>
            <a:off x="2442306" y="2260002"/>
            <a:ext cx="7662675" cy="2554545"/>
          </a:xfrm>
          <a:prstGeom prst="rect">
            <a:avLst/>
          </a:prstGeom>
          <a:noFill/>
        </p:spPr>
        <p:txBody>
          <a:bodyPr wrap="none" rtlCol="0">
            <a:spAutoFit/>
          </a:bodyPr>
          <a:lstStyle/>
          <a:p>
            <a:r>
              <a:rPr lang="ja-JP" altLang="en-US" sz="16000" dirty="0">
                <a:latin typeface="HGP創英角ﾎﾟｯﾌﾟ体" panose="040B0A00000000000000" pitchFamily="50" charset="-128"/>
                <a:ea typeface="HGP創英角ﾎﾟｯﾌﾟ体" panose="040B0A00000000000000" pitchFamily="50" charset="-128"/>
              </a:rPr>
              <a:t>おしまい</a:t>
            </a:r>
          </a:p>
        </p:txBody>
      </p:sp>
      <p:sp>
        <p:nvSpPr>
          <p:cNvPr id="5" name="スライド番号プレースホルダー 4">
            <a:extLst>
              <a:ext uri="{FF2B5EF4-FFF2-40B4-BE49-F238E27FC236}">
                <a16:creationId xmlns:a16="http://schemas.microsoft.com/office/drawing/2014/main" id="{674C9991-98B6-49BD-15EB-EC1750D1DFC8}"/>
              </a:ext>
            </a:extLst>
          </p:cNvPr>
          <p:cNvSpPr>
            <a:spLocks noGrp="1"/>
          </p:cNvSpPr>
          <p:nvPr>
            <p:ph type="sldNum" sz="quarter" idx="12"/>
          </p:nvPr>
        </p:nvSpPr>
        <p:spPr/>
        <p:txBody>
          <a:bodyPr/>
          <a:lstStyle/>
          <a:p>
            <a:pPr>
              <a:defRPr/>
            </a:pPr>
            <a:fld id="{9FD3FDA4-A854-4803-92D7-0CFB79044845}" type="slidenum">
              <a:rPr lang="en-US" altLang="ja-JP" sz="2000" smtClean="0"/>
              <a:pPr>
                <a:defRPr/>
              </a:pPr>
              <a:t>43</a:t>
            </a:fld>
            <a:endParaRPr lang="en-US" altLang="ja-JP" sz="2000"/>
          </a:p>
        </p:txBody>
      </p:sp>
    </p:spTree>
    <p:extLst>
      <p:ext uri="{BB962C8B-B14F-4D97-AF65-F5344CB8AC3E}">
        <p14:creationId xmlns:p14="http://schemas.microsoft.com/office/powerpoint/2010/main" val="25095685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xit" presetSubtype="32" fill="hold" grpId="0" nodeType="clickEffect">
                                  <p:stCondLst>
                                    <p:cond delay="0"/>
                                  </p:stCondLst>
                                  <p:childTnLst>
                                    <p:anim calcmode="lin" valueType="num">
                                      <p:cBhvr>
                                        <p:cTn id="6" dur="10000"/>
                                        <p:tgtEl>
                                          <p:spTgt spid="2"/>
                                        </p:tgtEl>
                                        <p:attrNameLst>
                                          <p:attrName>ppt_w</p:attrName>
                                        </p:attrNameLst>
                                      </p:cBhvr>
                                      <p:tavLst>
                                        <p:tav tm="0">
                                          <p:val>
                                            <p:strVal val="ppt_w"/>
                                          </p:val>
                                        </p:tav>
                                        <p:tav tm="100000">
                                          <p:val>
                                            <p:fltVal val="0"/>
                                          </p:val>
                                        </p:tav>
                                      </p:tavLst>
                                    </p:anim>
                                    <p:anim calcmode="lin" valueType="num">
                                      <p:cBhvr>
                                        <p:cTn id="7" dur="10000"/>
                                        <p:tgtEl>
                                          <p:spTgt spid="2"/>
                                        </p:tgtEl>
                                        <p:attrNameLst>
                                          <p:attrName>ppt_h</p:attrName>
                                        </p:attrNameLst>
                                      </p:cBhvr>
                                      <p:tavLst>
                                        <p:tav tm="0">
                                          <p:val>
                                            <p:strVal val="ppt_h"/>
                                          </p:val>
                                        </p:tav>
                                        <p:tav tm="100000">
                                          <p:val>
                                            <p:fltVal val="0"/>
                                          </p:val>
                                        </p:tav>
                                      </p:tavLst>
                                    </p:anim>
                                    <p:set>
                                      <p:cBhvr>
                                        <p:cTn id="8" dur="1" fill="hold">
                                          <p:stCondLst>
                                            <p:cond delay="9999"/>
                                          </p:stCondLst>
                                        </p:cTn>
                                        <p:tgtEl>
                                          <p:spTgt spid="2"/>
                                        </p:tgtEl>
                                        <p:attrNameLst>
                                          <p:attrName>style.visibility</p:attrName>
                                        </p:attrNameLst>
                                      </p:cBhvr>
                                      <p:to>
                                        <p:strVal val="hidden"/>
                                      </p:to>
                                    </p:set>
                                  </p:childTnLst>
                                </p:cTn>
                              </p:par>
                              <p:par>
                                <p:cTn id="9" presetID="53" presetClass="entr" presetSubtype="16" fill="hold" grpId="0" nodeType="withEffect">
                                  <p:stCondLst>
                                    <p:cond delay="0"/>
                                  </p:stCondLst>
                                  <p:childTnLst>
                                    <p:set>
                                      <p:cBhvr>
                                        <p:cTn id="10" dur="1" fill="hold">
                                          <p:stCondLst>
                                            <p:cond delay="0"/>
                                          </p:stCondLst>
                                        </p:cTn>
                                        <p:tgtEl>
                                          <p:spTgt spid="118"/>
                                        </p:tgtEl>
                                        <p:attrNameLst>
                                          <p:attrName>style.visibility</p:attrName>
                                        </p:attrNameLst>
                                      </p:cBhvr>
                                      <p:to>
                                        <p:strVal val="visible"/>
                                      </p:to>
                                    </p:set>
                                    <p:anim calcmode="lin" valueType="num">
                                      <p:cBhvr>
                                        <p:cTn id="11" dur="10000" fill="hold"/>
                                        <p:tgtEl>
                                          <p:spTgt spid="118"/>
                                        </p:tgtEl>
                                        <p:attrNameLst>
                                          <p:attrName>ppt_w</p:attrName>
                                        </p:attrNameLst>
                                      </p:cBhvr>
                                      <p:tavLst>
                                        <p:tav tm="0">
                                          <p:val>
                                            <p:fltVal val="0"/>
                                          </p:val>
                                        </p:tav>
                                        <p:tav tm="100000">
                                          <p:val>
                                            <p:strVal val="#ppt_w"/>
                                          </p:val>
                                        </p:tav>
                                      </p:tavLst>
                                    </p:anim>
                                    <p:anim calcmode="lin" valueType="num">
                                      <p:cBhvr>
                                        <p:cTn id="12" dur="10000" fill="hold"/>
                                        <p:tgtEl>
                                          <p:spTgt spid="118"/>
                                        </p:tgtEl>
                                        <p:attrNameLst>
                                          <p:attrName>ppt_h</p:attrName>
                                        </p:attrNameLst>
                                      </p:cBhvr>
                                      <p:tavLst>
                                        <p:tav tm="0">
                                          <p:val>
                                            <p:fltVal val="0"/>
                                          </p:val>
                                        </p:tav>
                                        <p:tav tm="100000">
                                          <p:val>
                                            <p:strVal val="#ppt_h"/>
                                          </p:val>
                                        </p:tav>
                                      </p:tavLst>
                                    </p:anim>
                                    <p:animEffect transition="in" filter="fade">
                                      <p:cBhvr>
                                        <p:cTn id="13" dur="10000"/>
                                        <p:tgtEl>
                                          <p:spTgt spid="118"/>
                                        </p:tgtEl>
                                      </p:cBhvr>
                                    </p:animEffect>
                                  </p:childTnLst>
                                </p:cTn>
                              </p:par>
                            </p:childTnLst>
                          </p:cTn>
                        </p:par>
                        <p:par>
                          <p:cTn id="14" fill="hold">
                            <p:stCondLst>
                              <p:cond delay="10000"/>
                            </p:stCondLst>
                            <p:childTnLst>
                              <p:par>
                                <p:cTn id="15" presetID="23" presetClass="exit" presetSubtype="32" fill="hold" grpId="0" nodeType="afterEffect">
                                  <p:stCondLst>
                                    <p:cond delay="0"/>
                                  </p:stCondLst>
                                  <p:childTnLst>
                                    <p:anim calcmode="lin" valueType="num">
                                      <p:cBhvr>
                                        <p:cTn id="16" dur="10000"/>
                                        <p:tgtEl>
                                          <p:spTgt spid="81"/>
                                        </p:tgtEl>
                                        <p:attrNameLst>
                                          <p:attrName>ppt_w</p:attrName>
                                        </p:attrNameLst>
                                      </p:cBhvr>
                                      <p:tavLst>
                                        <p:tav tm="0">
                                          <p:val>
                                            <p:strVal val="ppt_w"/>
                                          </p:val>
                                        </p:tav>
                                        <p:tav tm="100000">
                                          <p:val>
                                            <p:fltVal val="0"/>
                                          </p:val>
                                        </p:tav>
                                      </p:tavLst>
                                    </p:anim>
                                    <p:anim calcmode="lin" valueType="num">
                                      <p:cBhvr>
                                        <p:cTn id="17" dur="10000"/>
                                        <p:tgtEl>
                                          <p:spTgt spid="81"/>
                                        </p:tgtEl>
                                        <p:attrNameLst>
                                          <p:attrName>ppt_h</p:attrName>
                                        </p:attrNameLst>
                                      </p:cBhvr>
                                      <p:tavLst>
                                        <p:tav tm="0">
                                          <p:val>
                                            <p:strVal val="ppt_h"/>
                                          </p:val>
                                        </p:tav>
                                        <p:tav tm="100000">
                                          <p:val>
                                            <p:fltVal val="0"/>
                                          </p:val>
                                        </p:tav>
                                      </p:tavLst>
                                    </p:anim>
                                    <p:set>
                                      <p:cBhvr>
                                        <p:cTn id="18" dur="1" fill="hold">
                                          <p:stCondLst>
                                            <p:cond delay="9999"/>
                                          </p:stCondLst>
                                        </p:cTn>
                                        <p:tgtEl>
                                          <p:spTgt spid="81"/>
                                        </p:tgtEl>
                                        <p:attrNameLst>
                                          <p:attrName>style.visibility</p:attrName>
                                        </p:attrNameLst>
                                      </p:cBhvr>
                                      <p:to>
                                        <p:strVal val="hidden"/>
                                      </p:to>
                                    </p:set>
                                  </p:childTnLst>
                                </p:cTn>
                              </p:par>
                              <p:par>
                                <p:cTn id="19" presetID="53" presetClass="entr" presetSubtype="16" fill="hold" grpId="0" nodeType="withEffect">
                                  <p:stCondLst>
                                    <p:cond delay="0"/>
                                  </p:stCondLst>
                                  <p:childTnLst>
                                    <p:set>
                                      <p:cBhvr>
                                        <p:cTn id="20" dur="1" fill="hold">
                                          <p:stCondLst>
                                            <p:cond delay="0"/>
                                          </p:stCondLst>
                                        </p:cTn>
                                        <p:tgtEl>
                                          <p:spTgt spid="119"/>
                                        </p:tgtEl>
                                        <p:attrNameLst>
                                          <p:attrName>style.visibility</p:attrName>
                                        </p:attrNameLst>
                                      </p:cBhvr>
                                      <p:to>
                                        <p:strVal val="visible"/>
                                      </p:to>
                                    </p:set>
                                    <p:anim calcmode="lin" valueType="num">
                                      <p:cBhvr>
                                        <p:cTn id="21" dur="10000" fill="hold"/>
                                        <p:tgtEl>
                                          <p:spTgt spid="119"/>
                                        </p:tgtEl>
                                        <p:attrNameLst>
                                          <p:attrName>ppt_w</p:attrName>
                                        </p:attrNameLst>
                                      </p:cBhvr>
                                      <p:tavLst>
                                        <p:tav tm="0">
                                          <p:val>
                                            <p:fltVal val="0"/>
                                          </p:val>
                                        </p:tav>
                                        <p:tav tm="100000">
                                          <p:val>
                                            <p:strVal val="#ppt_w"/>
                                          </p:val>
                                        </p:tav>
                                      </p:tavLst>
                                    </p:anim>
                                    <p:anim calcmode="lin" valueType="num">
                                      <p:cBhvr>
                                        <p:cTn id="22" dur="10000" fill="hold"/>
                                        <p:tgtEl>
                                          <p:spTgt spid="119"/>
                                        </p:tgtEl>
                                        <p:attrNameLst>
                                          <p:attrName>ppt_h</p:attrName>
                                        </p:attrNameLst>
                                      </p:cBhvr>
                                      <p:tavLst>
                                        <p:tav tm="0">
                                          <p:val>
                                            <p:fltVal val="0"/>
                                          </p:val>
                                        </p:tav>
                                        <p:tav tm="100000">
                                          <p:val>
                                            <p:strVal val="#ppt_h"/>
                                          </p:val>
                                        </p:tav>
                                      </p:tavLst>
                                    </p:anim>
                                    <p:animEffect transition="in" filter="fade">
                                      <p:cBhvr>
                                        <p:cTn id="23" dur="10000"/>
                                        <p:tgtEl>
                                          <p:spTgt spid="119"/>
                                        </p:tgtEl>
                                      </p:cBhvr>
                                    </p:animEffect>
                                  </p:childTnLst>
                                </p:cTn>
                              </p:par>
                            </p:childTnLst>
                          </p:cTn>
                        </p:par>
                        <p:par>
                          <p:cTn id="24" fill="hold">
                            <p:stCondLst>
                              <p:cond delay="20000"/>
                            </p:stCondLst>
                            <p:childTnLst>
                              <p:par>
                                <p:cTn id="25" presetID="23" presetClass="exit" presetSubtype="32" fill="hold" grpId="0" nodeType="afterEffect">
                                  <p:stCondLst>
                                    <p:cond delay="0"/>
                                  </p:stCondLst>
                                  <p:childTnLst>
                                    <p:anim calcmode="lin" valueType="num">
                                      <p:cBhvr>
                                        <p:cTn id="26" dur="10000"/>
                                        <p:tgtEl>
                                          <p:spTgt spid="82"/>
                                        </p:tgtEl>
                                        <p:attrNameLst>
                                          <p:attrName>ppt_w</p:attrName>
                                        </p:attrNameLst>
                                      </p:cBhvr>
                                      <p:tavLst>
                                        <p:tav tm="0">
                                          <p:val>
                                            <p:strVal val="ppt_w"/>
                                          </p:val>
                                        </p:tav>
                                        <p:tav tm="100000">
                                          <p:val>
                                            <p:fltVal val="0"/>
                                          </p:val>
                                        </p:tav>
                                      </p:tavLst>
                                    </p:anim>
                                    <p:anim calcmode="lin" valueType="num">
                                      <p:cBhvr>
                                        <p:cTn id="27" dur="10000"/>
                                        <p:tgtEl>
                                          <p:spTgt spid="82"/>
                                        </p:tgtEl>
                                        <p:attrNameLst>
                                          <p:attrName>ppt_h</p:attrName>
                                        </p:attrNameLst>
                                      </p:cBhvr>
                                      <p:tavLst>
                                        <p:tav tm="0">
                                          <p:val>
                                            <p:strVal val="ppt_h"/>
                                          </p:val>
                                        </p:tav>
                                        <p:tav tm="100000">
                                          <p:val>
                                            <p:fltVal val="0"/>
                                          </p:val>
                                        </p:tav>
                                      </p:tavLst>
                                    </p:anim>
                                    <p:set>
                                      <p:cBhvr>
                                        <p:cTn id="28" dur="1" fill="hold">
                                          <p:stCondLst>
                                            <p:cond delay="9999"/>
                                          </p:stCondLst>
                                        </p:cTn>
                                        <p:tgtEl>
                                          <p:spTgt spid="82"/>
                                        </p:tgtEl>
                                        <p:attrNameLst>
                                          <p:attrName>style.visibility</p:attrName>
                                        </p:attrNameLst>
                                      </p:cBhvr>
                                      <p:to>
                                        <p:strVal val="hidden"/>
                                      </p:to>
                                    </p:set>
                                  </p:childTnLst>
                                </p:cTn>
                              </p:par>
                              <p:par>
                                <p:cTn id="29" presetID="53" presetClass="entr" presetSubtype="16" fill="hold" grpId="0" nodeType="withEffect">
                                  <p:stCondLst>
                                    <p:cond delay="0"/>
                                  </p:stCondLst>
                                  <p:childTnLst>
                                    <p:set>
                                      <p:cBhvr>
                                        <p:cTn id="30" dur="1" fill="hold">
                                          <p:stCondLst>
                                            <p:cond delay="0"/>
                                          </p:stCondLst>
                                        </p:cTn>
                                        <p:tgtEl>
                                          <p:spTgt spid="120"/>
                                        </p:tgtEl>
                                        <p:attrNameLst>
                                          <p:attrName>style.visibility</p:attrName>
                                        </p:attrNameLst>
                                      </p:cBhvr>
                                      <p:to>
                                        <p:strVal val="visible"/>
                                      </p:to>
                                    </p:set>
                                    <p:anim calcmode="lin" valueType="num">
                                      <p:cBhvr>
                                        <p:cTn id="31" dur="10000" fill="hold"/>
                                        <p:tgtEl>
                                          <p:spTgt spid="120"/>
                                        </p:tgtEl>
                                        <p:attrNameLst>
                                          <p:attrName>ppt_w</p:attrName>
                                        </p:attrNameLst>
                                      </p:cBhvr>
                                      <p:tavLst>
                                        <p:tav tm="0">
                                          <p:val>
                                            <p:fltVal val="0"/>
                                          </p:val>
                                        </p:tav>
                                        <p:tav tm="100000">
                                          <p:val>
                                            <p:strVal val="#ppt_w"/>
                                          </p:val>
                                        </p:tav>
                                      </p:tavLst>
                                    </p:anim>
                                    <p:anim calcmode="lin" valueType="num">
                                      <p:cBhvr>
                                        <p:cTn id="32" dur="10000" fill="hold"/>
                                        <p:tgtEl>
                                          <p:spTgt spid="120"/>
                                        </p:tgtEl>
                                        <p:attrNameLst>
                                          <p:attrName>ppt_h</p:attrName>
                                        </p:attrNameLst>
                                      </p:cBhvr>
                                      <p:tavLst>
                                        <p:tav tm="0">
                                          <p:val>
                                            <p:fltVal val="0"/>
                                          </p:val>
                                        </p:tav>
                                        <p:tav tm="100000">
                                          <p:val>
                                            <p:strVal val="#ppt_h"/>
                                          </p:val>
                                        </p:tav>
                                      </p:tavLst>
                                    </p:anim>
                                    <p:animEffect transition="in" filter="fade">
                                      <p:cBhvr>
                                        <p:cTn id="33" dur="10000"/>
                                        <p:tgtEl>
                                          <p:spTgt spid="120"/>
                                        </p:tgtEl>
                                      </p:cBhvr>
                                    </p:animEffect>
                                  </p:childTnLst>
                                </p:cTn>
                              </p:par>
                            </p:childTnLst>
                          </p:cTn>
                        </p:par>
                        <p:par>
                          <p:cTn id="34" fill="hold">
                            <p:stCondLst>
                              <p:cond delay="30000"/>
                            </p:stCondLst>
                            <p:childTnLst>
                              <p:par>
                                <p:cTn id="35" presetID="23" presetClass="exit" presetSubtype="32" fill="hold" grpId="0" nodeType="afterEffect">
                                  <p:stCondLst>
                                    <p:cond delay="0"/>
                                  </p:stCondLst>
                                  <p:childTnLst>
                                    <p:anim calcmode="lin" valueType="num">
                                      <p:cBhvr>
                                        <p:cTn id="36" dur="10000"/>
                                        <p:tgtEl>
                                          <p:spTgt spid="83"/>
                                        </p:tgtEl>
                                        <p:attrNameLst>
                                          <p:attrName>ppt_w</p:attrName>
                                        </p:attrNameLst>
                                      </p:cBhvr>
                                      <p:tavLst>
                                        <p:tav tm="0">
                                          <p:val>
                                            <p:strVal val="ppt_w"/>
                                          </p:val>
                                        </p:tav>
                                        <p:tav tm="100000">
                                          <p:val>
                                            <p:fltVal val="0"/>
                                          </p:val>
                                        </p:tav>
                                      </p:tavLst>
                                    </p:anim>
                                    <p:anim calcmode="lin" valueType="num">
                                      <p:cBhvr>
                                        <p:cTn id="37" dur="10000"/>
                                        <p:tgtEl>
                                          <p:spTgt spid="83"/>
                                        </p:tgtEl>
                                        <p:attrNameLst>
                                          <p:attrName>ppt_h</p:attrName>
                                        </p:attrNameLst>
                                      </p:cBhvr>
                                      <p:tavLst>
                                        <p:tav tm="0">
                                          <p:val>
                                            <p:strVal val="ppt_h"/>
                                          </p:val>
                                        </p:tav>
                                        <p:tav tm="100000">
                                          <p:val>
                                            <p:fltVal val="0"/>
                                          </p:val>
                                        </p:tav>
                                      </p:tavLst>
                                    </p:anim>
                                    <p:set>
                                      <p:cBhvr>
                                        <p:cTn id="38" dur="1" fill="hold">
                                          <p:stCondLst>
                                            <p:cond delay="9999"/>
                                          </p:stCondLst>
                                        </p:cTn>
                                        <p:tgtEl>
                                          <p:spTgt spid="83"/>
                                        </p:tgtEl>
                                        <p:attrNameLst>
                                          <p:attrName>style.visibility</p:attrName>
                                        </p:attrNameLst>
                                      </p:cBhvr>
                                      <p:to>
                                        <p:strVal val="hidden"/>
                                      </p:to>
                                    </p:set>
                                  </p:childTnLst>
                                </p:cTn>
                              </p:par>
                              <p:par>
                                <p:cTn id="39" presetID="53" presetClass="entr" presetSubtype="16" fill="hold" grpId="0" nodeType="withEffect">
                                  <p:stCondLst>
                                    <p:cond delay="0"/>
                                  </p:stCondLst>
                                  <p:childTnLst>
                                    <p:set>
                                      <p:cBhvr>
                                        <p:cTn id="40" dur="1" fill="hold">
                                          <p:stCondLst>
                                            <p:cond delay="0"/>
                                          </p:stCondLst>
                                        </p:cTn>
                                        <p:tgtEl>
                                          <p:spTgt spid="121"/>
                                        </p:tgtEl>
                                        <p:attrNameLst>
                                          <p:attrName>style.visibility</p:attrName>
                                        </p:attrNameLst>
                                      </p:cBhvr>
                                      <p:to>
                                        <p:strVal val="visible"/>
                                      </p:to>
                                    </p:set>
                                    <p:anim calcmode="lin" valueType="num">
                                      <p:cBhvr>
                                        <p:cTn id="41" dur="10000" fill="hold"/>
                                        <p:tgtEl>
                                          <p:spTgt spid="121"/>
                                        </p:tgtEl>
                                        <p:attrNameLst>
                                          <p:attrName>ppt_w</p:attrName>
                                        </p:attrNameLst>
                                      </p:cBhvr>
                                      <p:tavLst>
                                        <p:tav tm="0">
                                          <p:val>
                                            <p:fltVal val="0"/>
                                          </p:val>
                                        </p:tav>
                                        <p:tav tm="100000">
                                          <p:val>
                                            <p:strVal val="#ppt_w"/>
                                          </p:val>
                                        </p:tav>
                                      </p:tavLst>
                                    </p:anim>
                                    <p:anim calcmode="lin" valueType="num">
                                      <p:cBhvr>
                                        <p:cTn id="42" dur="10000" fill="hold"/>
                                        <p:tgtEl>
                                          <p:spTgt spid="121"/>
                                        </p:tgtEl>
                                        <p:attrNameLst>
                                          <p:attrName>ppt_h</p:attrName>
                                        </p:attrNameLst>
                                      </p:cBhvr>
                                      <p:tavLst>
                                        <p:tav tm="0">
                                          <p:val>
                                            <p:fltVal val="0"/>
                                          </p:val>
                                        </p:tav>
                                        <p:tav tm="100000">
                                          <p:val>
                                            <p:strVal val="#ppt_h"/>
                                          </p:val>
                                        </p:tav>
                                      </p:tavLst>
                                    </p:anim>
                                    <p:animEffect transition="in" filter="fade">
                                      <p:cBhvr>
                                        <p:cTn id="43" dur="10000"/>
                                        <p:tgtEl>
                                          <p:spTgt spid="121"/>
                                        </p:tgtEl>
                                      </p:cBhvr>
                                    </p:animEffect>
                                  </p:childTnLst>
                                </p:cTn>
                              </p:par>
                            </p:childTnLst>
                          </p:cTn>
                        </p:par>
                        <p:par>
                          <p:cTn id="44" fill="hold">
                            <p:stCondLst>
                              <p:cond delay="40000"/>
                            </p:stCondLst>
                            <p:childTnLst>
                              <p:par>
                                <p:cTn id="45" presetID="23" presetClass="exit" presetSubtype="32" fill="hold" grpId="0" nodeType="afterEffect">
                                  <p:stCondLst>
                                    <p:cond delay="0"/>
                                  </p:stCondLst>
                                  <p:childTnLst>
                                    <p:anim calcmode="lin" valueType="num">
                                      <p:cBhvr>
                                        <p:cTn id="46" dur="10000"/>
                                        <p:tgtEl>
                                          <p:spTgt spid="84"/>
                                        </p:tgtEl>
                                        <p:attrNameLst>
                                          <p:attrName>ppt_w</p:attrName>
                                        </p:attrNameLst>
                                      </p:cBhvr>
                                      <p:tavLst>
                                        <p:tav tm="0">
                                          <p:val>
                                            <p:strVal val="ppt_w"/>
                                          </p:val>
                                        </p:tav>
                                        <p:tav tm="100000">
                                          <p:val>
                                            <p:fltVal val="0"/>
                                          </p:val>
                                        </p:tav>
                                      </p:tavLst>
                                    </p:anim>
                                    <p:anim calcmode="lin" valueType="num">
                                      <p:cBhvr>
                                        <p:cTn id="47" dur="10000"/>
                                        <p:tgtEl>
                                          <p:spTgt spid="84"/>
                                        </p:tgtEl>
                                        <p:attrNameLst>
                                          <p:attrName>ppt_h</p:attrName>
                                        </p:attrNameLst>
                                      </p:cBhvr>
                                      <p:tavLst>
                                        <p:tav tm="0">
                                          <p:val>
                                            <p:strVal val="ppt_h"/>
                                          </p:val>
                                        </p:tav>
                                        <p:tav tm="100000">
                                          <p:val>
                                            <p:fltVal val="0"/>
                                          </p:val>
                                        </p:tav>
                                      </p:tavLst>
                                    </p:anim>
                                    <p:set>
                                      <p:cBhvr>
                                        <p:cTn id="48" dur="1" fill="hold">
                                          <p:stCondLst>
                                            <p:cond delay="9999"/>
                                          </p:stCondLst>
                                        </p:cTn>
                                        <p:tgtEl>
                                          <p:spTgt spid="84"/>
                                        </p:tgtEl>
                                        <p:attrNameLst>
                                          <p:attrName>style.visibility</p:attrName>
                                        </p:attrNameLst>
                                      </p:cBhvr>
                                      <p:to>
                                        <p:strVal val="hidden"/>
                                      </p:to>
                                    </p:set>
                                  </p:childTnLst>
                                </p:cTn>
                              </p:par>
                              <p:par>
                                <p:cTn id="49" presetID="53" presetClass="entr" presetSubtype="16" fill="hold" grpId="0" nodeType="withEffect">
                                  <p:stCondLst>
                                    <p:cond delay="0"/>
                                  </p:stCondLst>
                                  <p:childTnLst>
                                    <p:set>
                                      <p:cBhvr>
                                        <p:cTn id="50" dur="1" fill="hold">
                                          <p:stCondLst>
                                            <p:cond delay="0"/>
                                          </p:stCondLst>
                                        </p:cTn>
                                        <p:tgtEl>
                                          <p:spTgt spid="122"/>
                                        </p:tgtEl>
                                        <p:attrNameLst>
                                          <p:attrName>style.visibility</p:attrName>
                                        </p:attrNameLst>
                                      </p:cBhvr>
                                      <p:to>
                                        <p:strVal val="visible"/>
                                      </p:to>
                                    </p:set>
                                    <p:anim calcmode="lin" valueType="num">
                                      <p:cBhvr>
                                        <p:cTn id="51" dur="10000" fill="hold"/>
                                        <p:tgtEl>
                                          <p:spTgt spid="122"/>
                                        </p:tgtEl>
                                        <p:attrNameLst>
                                          <p:attrName>ppt_w</p:attrName>
                                        </p:attrNameLst>
                                      </p:cBhvr>
                                      <p:tavLst>
                                        <p:tav tm="0">
                                          <p:val>
                                            <p:fltVal val="0"/>
                                          </p:val>
                                        </p:tav>
                                        <p:tav tm="100000">
                                          <p:val>
                                            <p:strVal val="#ppt_w"/>
                                          </p:val>
                                        </p:tav>
                                      </p:tavLst>
                                    </p:anim>
                                    <p:anim calcmode="lin" valueType="num">
                                      <p:cBhvr>
                                        <p:cTn id="52" dur="10000" fill="hold"/>
                                        <p:tgtEl>
                                          <p:spTgt spid="122"/>
                                        </p:tgtEl>
                                        <p:attrNameLst>
                                          <p:attrName>ppt_h</p:attrName>
                                        </p:attrNameLst>
                                      </p:cBhvr>
                                      <p:tavLst>
                                        <p:tav tm="0">
                                          <p:val>
                                            <p:fltVal val="0"/>
                                          </p:val>
                                        </p:tav>
                                        <p:tav tm="100000">
                                          <p:val>
                                            <p:strVal val="#ppt_h"/>
                                          </p:val>
                                        </p:tav>
                                      </p:tavLst>
                                    </p:anim>
                                    <p:animEffect transition="in" filter="fade">
                                      <p:cBhvr>
                                        <p:cTn id="53" dur="10000"/>
                                        <p:tgtEl>
                                          <p:spTgt spid="122"/>
                                        </p:tgtEl>
                                      </p:cBhvr>
                                    </p:animEffect>
                                  </p:childTnLst>
                                </p:cTn>
                              </p:par>
                            </p:childTnLst>
                          </p:cTn>
                        </p:par>
                        <p:par>
                          <p:cTn id="54" fill="hold">
                            <p:stCondLst>
                              <p:cond delay="50000"/>
                            </p:stCondLst>
                            <p:childTnLst>
                              <p:par>
                                <p:cTn id="55" presetID="23" presetClass="exit" presetSubtype="32" fill="hold" grpId="0" nodeType="afterEffect">
                                  <p:stCondLst>
                                    <p:cond delay="0"/>
                                  </p:stCondLst>
                                  <p:childTnLst>
                                    <p:anim calcmode="lin" valueType="num">
                                      <p:cBhvr>
                                        <p:cTn id="56" dur="10000"/>
                                        <p:tgtEl>
                                          <p:spTgt spid="85"/>
                                        </p:tgtEl>
                                        <p:attrNameLst>
                                          <p:attrName>ppt_w</p:attrName>
                                        </p:attrNameLst>
                                      </p:cBhvr>
                                      <p:tavLst>
                                        <p:tav tm="0">
                                          <p:val>
                                            <p:strVal val="ppt_w"/>
                                          </p:val>
                                        </p:tav>
                                        <p:tav tm="100000">
                                          <p:val>
                                            <p:fltVal val="0"/>
                                          </p:val>
                                        </p:tav>
                                      </p:tavLst>
                                    </p:anim>
                                    <p:anim calcmode="lin" valueType="num">
                                      <p:cBhvr>
                                        <p:cTn id="57" dur="10000"/>
                                        <p:tgtEl>
                                          <p:spTgt spid="85"/>
                                        </p:tgtEl>
                                        <p:attrNameLst>
                                          <p:attrName>ppt_h</p:attrName>
                                        </p:attrNameLst>
                                      </p:cBhvr>
                                      <p:tavLst>
                                        <p:tav tm="0">
                                          <p:val>
                                            <p:strVal val="ppt_h"/>
                                          </p:val>
                                        </p:tav>
                                        <p:tav tm="100000">
                                          <p:val>
                                            <p:fltVal val="0"/>
                                          </p:val>
                                        </p:tav>
                                      </p:tavLst>
                                    </p:anim>
                                    <p:set>
                                      <p:cBhvr>
                                        <p:cTn id="58" dur="1" fill="hold">
                                          <p:stCondLst>
                                            <p:cond delay="9999"/>
                                          </p:stCondLst>
                                        </p:cTn>
                                        <p:tgtEl>
                                          <p:spTgt spid="85"/>
                                        </p:tgtEl>
                                        <p:attrNameLst>
                                          <p:attrName>style.visibility</p:attrName>
                                        </p:attrNameLst>
                                      </p:cBhvr>
                                      <p:to>
                                        <p:strVal val="hidden"/>
                                      </p:to>
                                    </p:set>
                                  </p:childTnLst>
                                </p:cTn>
                              </p:par>
                              <p:par>
                                <p:cTn id="59" presetID="53" presetClass="entr" presetSubtype="16" fill="hold" grpId="0" nodeType="withEffect">
                                  <p:stCondLst>
                                    <p:cond delay="0"/>
                                  </p:stCondLst>
                                  <p:childTnLst>
                                    <p:set>
                                      <p:cBhvr>
                                        <p:cTn id="60" dur="1" fill="hold">
                                          <p:stCondLst>
                                            <p:cond delay="0"/>
                                          </p:stCondLst>
                                        </p:cTn>
                                        <p:tgtEl>
                                          <p:spTgt spid="123"/>
                                        </p:tgtEl>
                                        <p:attrNameLst>
                                          <p:attrName>style.visibility</p:attrName>
                                        </p:attrNameLst>
                                      </p:cBhvr>
                                      <p:to>
                                        <p:strVal val="visible"/>
                                      </p:to>
                                    </p:set>
                                    <p:anim calcmode="lin" valueType="num">
                                      <p:cBhvr>
                                        <p:cTn id="61" dur="10000" fill="hold"/>
                                        <p:tgtEl>
                                          <p:spTgt spid="123"/>
                                        </p:tgtEl>
                                        <p:attrNameLst>
                                          <p:attrName>ppt_w</p:attrName>
                                        </p:attrNameLst>
                                      </p:cBhvr>
                                      <p:tavLst>
                                        <p:tav tm="0">
                                          <p:val>
                                            <p:fltVal val="0"/>
                                          </p:val>
                                        </p:tav>
                                        <p:tav tm="100000">
                                          <p:val>
                                            <p:strVal val="#ppt_w"/>
                                          </p:val>
                                        </p:tav>
                                      </p:tavLst>
                                    </p:anim>
                                    <p:anim calcmode="lin" valueType="num">
                                      <p:cBhvr>
                                        <p:cTn id="62" dur="10000" fill="hold"/>
                                        <p:tgtEl>
                                          <p:spTgt spid="123"/>
                                        </p:tgtEl>
                                        <p:attrNameLst>
                                          <p:attrName>ppt_h</p:attrName>
                                        </p:attrNameLst>
                                      </p:cBhvr>
                                      <p:tavLst>
                                        <p:tav tm="0">
                                          <p:val>
                                            <p:fltVal val="0"/>
                                          </p:val>
                                        </p:tav>
                                        <p:tav tm="100000">
                                          <p:val>
                                            <p:strVal val="#ppt_h"/>
                                          </p:val>
                                        </p:tav>
                                      </p:tavLst>
                                    </p:anim>
                                    <p:animEffect transition="in" filter="fade">
                                      <p:cBhvr>
                                        <p:cTn id="63" dur="10000"/>
                                        <p:tgtEl>
                                          <p:spTgt spid="123"/>
                                        </p:tgtEl>
                                      </p:cBhvr>
                                    </p:animEffect>
                                  </p:childTnLst>
                                </p:cTn>
                              </p:par>
                            </p:childTnLst>
                          </p:cTn>
                        </p:par>
                        <p:par>
                          <p:cTn id="64" fill="hold">
                            <p:stCondLst>
                              <p:cond delay="60000"/>
                            </p:stCondLst>
                            <p:childTnLst>
                              <p:par>
                                <p:cTn id="65" presetID="23" presetClass="exit" presetSubtype="32" fill="hold" grpId="0" nodeType="afterEffect">
                                  <p:stCondLst>
                                    <p:cond delay="0"/>
                                  </p:stCondLst>
                                  <p:childTnLst>
                                    <p:anim calcmode="lin" valueType="num">
                                      <p:cBhvr>
                                        <p:cTn id="66" dur="10000"/>
                                        <p:tgtEl>
                                          <p:spTgt spid="86"/>
                                        </p:tgtEl>
                                        <p:attrNameLst>
                                          <p:attrName>ppt_w</p:attrName>
                                        </p:attrNameLst>
                                      </p:cBhvr>
                                      <p:tavLst>
                                        <p:tav tm="0">
                                          <p:val>
                                            <p:strVal val="ppt_w"/>
                                          </p:val>
                                        </p:tav>
                                        <p:tav tm="100000">
                                          <p:val>
                                            <p:fltVal val="0"/>
                                          </p:val>
                                        </p:tav>
                                      </p:tavLst>
                                    </p:anim>
                                    <p:anim calcmode="lin" valueType="num">
                                      <p:cBhvr>
                                        <p:cTn id="67" dur="10000"/>
                                        <p:tgtEl>
                                          <p:spTgt spid="86"/>
                                        </p:tgtEl>
                                        <p:attrNameLst>
                                          <p:attrName>ppt_h</p:attrName>
                                        </p:attrNameLst>
                                      </p:cBhvr>
                                      <p:tavLst>
                                        <p:tav tm="0">
                                          <p:val>
                                            <p:strVal val="ppt_h"/>
                                          </p:val>
                                        </p:tav>
                                        <p:tav tm="100000">
                                          <p:val>
                                            <p:fltVal val="0"/>
                                          </p:val>
                                        </p:tav>
                                      </p:tavLst>
                                    </p:anim>
                                    <p:set>
                                      <p:cBhvr>
                                        <p:cTn id="68" dur="1" fill="hold">
                                          <p:stCondLst>
                                            <p:cond delay="9999"/>
                                          </p:stCondLst>
                                        </p:cTn>
                                        <p:tgtEl>
                                          <p:spTgt spid="86"/>
                                        </p:tgtEl>
                                        <p:attrNameLst>
                                          <p:attrName>style.visibility</p:attrName>
                                        </p:attrNameLst>
                                      </p:cBhvr>
                                      <p:to>
                                        <p:strVal val="hidden"/>
                                      </p:to>
                                    </p:set>
                                  </p:childTnLst>
                                </p:cTn>
                              </p:par>
                              <p:par>
                                <p:cTn id="69" presetID="53" presetClass="entr" presetSubtype="16" fill="hold" grpId="0" nodeType="withEffect">
                                  <p:stCondLst>
                                    <p:cond delay="0"/>
                                  </p:stCondLst>
                                  <p:childTnLst>
                                    <p:set>
                                      <p:cBhvr>
                                        <p:cTn id="70" dur="1" fill="hold">
                                          <p:stCondLst>
                                            <p:cond delay="0"/>
                                          </p:stCondLst>
                                        </p:cTn>
                                        <p:tgtEl>
                                          <p:spTgt spid="124"/>
                                        </p:tgtEl>
                                        <p:attrNameLst>
                                          <p:attrName>style.visibility</p:attrName>
                                        </p:attrNameLst>
                                      </p:cBhvr>
                                      <p:to>
                                        <p:strVal val="visible"/>
                                      </p:to>
                                    </p:set>
                                    <p:anim calcmode="lin" valueType="num">
                                      <p:cBhvr>
                                        <p:cTn id="71" dur="10000" fill="hold"/>
                                        <p:tgtEl>
                                          <p:spTgt spid="124"/>
                                        </p:tgtEl>
                                        <p:attrNameLst>
                                          <p:attrName>ppt_w</p:attrName>
                                        </p:attrNameLst>
                                      </p:cBhvr>
                                      <p:tavLst>
                                        <p:tav tm="0">
                                          <p:val>
                                            <p:fltVal val="0"/>
                                          </p:val>
                                        </p:tav>
                                        <p:tav tm="100000">
                                          <p:val>
                                            <p:strVal val="#ppt_w"/>
                                          </p:val>
                                        </p:tav>
                                      </p:tavLst>
                                    </p:anim>
                                    <p:anim calcmode="lin" valueType="num">
                                      <p:cBhvr>
                                        <p:cTn id="72" dur="10000" fill="hold"/>
                                        <p:tgtEl>
                                          <p:spTgt spid="124"/>
                                        </p:tgtEl>
                                        <p:attrNameLst>
                                          <p:attrName>ppt_h</p:attrName>
                                        </p:attrNameLst>
                                      </p:cBhvr>
                                      <p:tavLst>
                                        <p:tav tm="0">
                                          <p:val>
                                            <p:fltVal val="0"/>
                                          </p:val>
                                        </p:tav>
                                        <p:tav tm="100000">
                                          <p:val>
                                            <p:strVal val="#ppt_h"/>
                                          </p:val>
                                        </p:tav>
                                      </p:tavLst>
                                    </p:anim>
                                    <p:animEffect transition="in" filter="fade">
                                      <p:cBhvr>
                                        <p:cTn id="73" dur="10000"/>
                                        <p:tgtEl>
                                          <p:spTgt spid="124"/>
                                        </p:tgtEl>
                                      </p:cBhvr>
                                    </p:animEffect>
                                  </p:childTnLst>
                                </p:cTn>
                              </p:par>
                            </p:childTnLst>
                          </p:cTn>
                        </p:par>
                        <p:par>
                          <p:cTn id="74" fill="hold">
                            <p:stCondLst>
                              <p:cond delay="70000"/>
                            </p:stCondLst>
                            <p:childTnLst>
                              <p:par>
                                <p:cTn id="75" presetID="23" presetClass="exit" presetSubtype="32" fill="hold" grpId="0" nodeType="afterEffect">
                                  <p:stCondLst>
                                    <p:cond delay="0"/>
                                  </p:stCondLst>
                                  <p:childTnLst>
                                    <p:anim calcmode="lin" valueType="num">
                                      <p:cBhvr>
                                        <p:cTn id="76" dur="10000"/>
                                        <p:tgtEl>
                                          <p:spTgt spid="87"/>
                                        </p:tgtEl>
                                        <p:attrNameLst>
                                          <p:attrName>ppt_w</p:attrName>
                                        </p:attrNameLst>
                                      </p:cBhvr>
                                      <p:tavLst>
                                        <p:tav tm="0">
                                          <p:val>
                                            <p:strVal val="ppt_w"/>
                                          </p:val>
                                        </p:tav>
                                        <p:tav tm="100000">
                                          <p:val>
                                            <p:fltVal val="0"/>
                                          </p:val>
                                        </p:tav>
                                      </p:tavLst>
                                    </p:anim>
                                    <p:anim calcmode="lin" valueType="num">
                                      <p:cBhvr>
                                        <p:cTn id="77" dur="10000"/>
                                        <p:tgtEl>
                                          <p:spTgt spid="87"/>
                                        </p:tgtEl>
                                        <p:attrNameLst>
                                          <p:attrName>ppt_h</p:attrName>
                                        </p:attrNameLst>
                                      </p:cBhvr>
                                      <p:tavLst>
                                        <p:tav tm="0">
                                          <p:val>
                                            <p:strVal val="ppt_h"/>
                                          </p:val>
                                        </p:tav>
                                        <p:tav tm="100000">
                                          <p:val>
                                            <p:fltVal val="0"/>
                                          </p:val>
                                        </p:tav>
                                      </p:tavLst>
                                    </p:anim>
                                    <p:set>
                                      <p:cBhvr>
                                        <p:cTn id="78" dur="1" fill="hold">
                                          <p:stCondLst>
                                            <p:cond delay="9999"/>
                                          </p:stCondLst>
                                        </p:cTn>
                                        <p:tgtEl>
                                          <p:spTgt spid="87"/>
                                        </p:tgtEl>
                                        <p:attrNameLst>
                                          <p:attrName>style.visibility</p:attrName>
                                        </p:attrNameLst>
                                      </p:cBhvr>
                                      <p:to>
                                        <p:strVal val="hidden"/>
                                      </p:to>
                                    </p:set>
                                  </p:childTnLst>
                                </p:cTn>
                              </p:par>
                              <p:par>
                                <p:cTn id="79" presetID="53" presetClass="entr" presetSubtype="16" fill="hold" grpId="0" nodeType="withEffect">
                                  <p:stCondLst>
                                    <p:cond delay="0"/>
                                  </p:stCondLst>
                                  <p:childTnLst>
                                    <p:set>
                                      <p:cBhvr>
                                        <p:cTn id="80" dur="1" fill="hold">
                                          <p:stCondLst>
                                            <p:cond delay="0"/>
                                          </p:stCondLst>
                                        </p:cTn>
                                        <p:tgtEl>
                                          <p:spTgt spid="125"/>
                                        </p:tgtEl>
                                        <p:attrNameLst>
                                          <p:attrName>style.visibility</p:attrName>
                                        </p:attrNameLst>
                                      </p:cBhvr>
                                      <p:to>
                                        <p:strVal val="visible"/>
                                      </p:to>
                                    </p:set>
                                    <p:anim calcmode="lin" valueType="num">
                                      <p:cBhvr>
                                        <p:cTn id="81" dur="10000" fill="hold"/>
                                        <p:tgtEl>
                                          <p:spTgt spid="125"/>
                                        </p:tgtEl>
                                        <p:attrNameLst>
                                          <p:attrName>ppt_w</p:attrName>
                                        </p:attrNameLst>
                                      </p:cBhvr>
                                      <p:tavLst>
                                        <p:tav tm="0">
                                          <p:val>
                                            <p:fltVal val="0"/>
                                          </p:val>
                                        </p:tav>
                                        <p:tav tm="100000">
                                          <p:val>
                                            <p:strVal val="#ppt_w"/>
                                          </p:val>
                                        </p:tav>
                                      </p:tavLst>
                                    </p:anim>
                                    <p:anim calcmode="lin" valueType="num">
                                      <p:cBhvr>
                                        <p:cTn id="82" dur="10000" fill="hold"/>
                                        <p:tgtEl>
                                          <p:spTgt spid="125"/>
                                        </p:tgtEl>
                                        <p:attrNameLst>
                                          <p:attrName>ppt_h</p:attrName>
                                        </p:attrNameLst>
                                      </p:cBhvr>
                                      <p:tavLst>
                                        <p:tav tm="0">
                                          <p:val>
                                            <p:fltVal val="0"/>
                                          </p:val>
                                        </p:tav>
                                        <p:tav tm="100000">
                                          <p:val>
                                            <p:strVal val="#ppt_h"/>
                                          </p:val>
                                        </p:tav>
                                      </p:tavLst>
                                    </p:anim>
                                    <p:animEffect transition="in" filter="fade">
                                      <p:cBhvr>
                                        <p:cTn id="83" dur="10000"/>
                                        <p:tgtEl>
                                          <p:spTgt spid="125"/>
                                        </p:tgtEl>
                                      </p:cBhvr>
                                    </p:animEffect>
                                  </p:childTnLst>
                                </p:cTn>
                              </p:par>
                            </p:childTnLst>
                          </p:cTn>
                        </p:par>
                        <p:par>
                          <p:cTn id="84" fill="hold">
                            <p:stCondLst>
                              <p:cond delay="80000"/>
                            </p:stCondLst>
                            <p:childTnLst>
                              <p:par>
                                <p:cTn id="85" presetID="23" presetClass="exit" presetSubtype="32" fill="hold" grpId="0" nodeType="afterEffect">
                                  <p:stCondLst>
                                    <p:cond delay="0"/>
                                  </p:stCondLst>
                                  <p:childTnLst>
                                    <p:anim calcmode="lin" valueType="num">
                                      <p:cBhvr>
                                        <p:cTn id="86" dur="10000"/>
                                        <p:tgtEl>
                                          <p:spTgt spid="88"/>
                                        </p:tgtEl>
                                        <p:attrNameLst>
                                          <p:attrName>ppt_w</p:attrName>
                                        </p:attrNameLst>
                                      </p:cBhvr>
                                      <p:tavLst>
                                        <p:tav tm="0">
                                          <p:val>
                                            <p:strVal val="ppt_w"/>
                                          </p:val>
                                        </p:tav>
                                        <p:tav tm="100000">
                                          <p:val>
                                            <p:fltVal val="0"/>
                                          </p:val>
                                        </p:tav>
                                      </p:tavLst>
                                    </p:anim>
                                    <p:anim calcmode="lin" valueType="num">
                                      <p:cBhvr>
                                        <p:cTn id="87" dur="10000"/>
                                        <p:tgtEl>
                                          <p:spTgt spid="88"/>
                                        </p:tgtEl>
                                        <p:attrNameLst>
                                          <p:attrName>ppt_h</p:attrName>
                                        </p:attrNameLst>
                                      </p:cBhvr>
                                      <p:tavLst>
                                        <p:tav tm="0">
                                          <p:val>
                                            <p:strVal val="ppt_h"/>
                                          </p:val>
                                        </p:tav>
                                        <p:tav tm="100000">
                                          <p:val>
                                            <p:fltVal val="0"/>
                                          </p:val>
                                        </p:tav>
                                      </p:tavLst>
                                    </p:anim>
                                    <p:set>
                                      <p:cBhvr>
                                        <p:cTn id="88" dur="1" fill="hold">
                                          <p:stCondLst>
                                            <p:cond delay="9999"/>
                                          </p:stCondLst>
                                        </p:cTn>
                                        <p:tgtEl>
                                          <p:spTgt spid="88"/>
                                        </p:tgtEl>
                                        <p:attrNameLst>
                                          <p:attrName>style.visibility</p:attrName>
                                        </p:attrNameLst>
                                      </p:cBhvr>
                                      <p:to>
                                        <p:strVal val="hidden"/>
                                      </p:to>
                                    </p:set>
                                  </p:childTnLst>
                                </p:cTn>
                              </p:par>
                              <p:par>
                                <p:cTn id="89" presetID="53" presetClass="entr" presetSubtype="16" fill="hold" grpId="0" nodeType="withEffect">
                                  <p:stCondLst>
                                    <p:cond delay="0"/>
                                  </p:stCondLst>
                                  <p:childTnLst>
                                    <p:set>
                                      <p:cBhvr>
                                        <p:cTn id="90" dur="1" fill="hold">
                                          <p:stCondLst>
                                            <p:cond delay="0"/>
                                          </p:stCondLst>
                                        </p:cTn>
                                        <p:tgtEl>
                                          <p:spTgt spid="126"/>
                                        </p:tgtEl>
                                        <p:attrNameLst>
                                          <p:attrName>style.visibility</p:attrName>
                                        </p:attrNameLst>
                                      </p:cBhvr>
                                      <p:to>
                                        <p:strVal val="visible"/>
                                      </p:to>
                                    </p:set>
                                    <p:anim calcmode="lin" valueType="num">
                                      <p:cBhvr>
                                        <p:cTn id="91" dur="10000" fill="hold"/>
                                        <p:tgtEl>
                                          <p:spTgt spid="126"/>
                                        </p:tgtEl>
                                        <p:attrNameLst>
                                          <p:attrName>ppt_w</p:attrName>
                                        </p:attrNameLst>
                                      </p:cBhvr>
                                      <p:tavLst>
                                        <p:tav tm="0">
                                          <p:val>
                                            <p:fltVal val="0"/>
                                          </p:val>
                                        </p:tav>
                                        <p:tav tm="100000">
                                          <p:val>
                                            <p:strVal val="#ppt_w"/>
                                          </p:val>
                                        </p:tav>
                                      </p:tavLst>
                                    </p:anim>
                                    <p:anim calcmode="lin" valueType="num">
                                      <p:cBhvr>
                                        <p:cTn id="92" dur="10000" fill="hold"/>
                                        <p:tgtEl>
                                          <p:spTgt spid="126"/>
                                        </p:tgtEl>
                                        <p:attrNameLst>
                                          <p:attrName>ppt_h</p:attrName>
                                        </p:attrNameLst>
                                      </p:cBhvr>
                                      <p:tavLst>
                                        <p:tav tm="0">
                                          <p:val>
                                            <p:fltVal val="0"/>
                                          </p:val>
                                        </p:tav>
                                        <p:tav tm="100000">
                                          <p:val>
                                            <p:strVal val="#ppt_h"/>
                                          </p:val>
                                        </p:tav>
                                      </p:tavLst>
                                    </p:anim>
                                    <p:animEffect transition="in" filter="fade">
                                      <p:cBhvr>
                                        <p:cTn id="93" dur="10000"/>
                                        <p:tgtEl>
                                          <p:spTgt spid="126"/>
                                        </p:tgtEl>
                                      </p:cBhvr>
                                    </p:animEffect>
                                  </p:childTnLst>
                                </p:cTn>
                              </p:par>
                            </p:childTnLst>
                          </p:cTn>
                        </p:par>
                        <p:par>
                          <p:cTn id="94" fill="hold">
                            <p:stCondLst>
                              <p:cond delay="90000"/>
                            </p:stCondLst>
                            <p:childTnLst>
                              <p:par>
                                <p:cTn id="95" presetID="23" presetClass="exit" presetSubtype="32" fill="hold" grpId="0" nodeType="afterEffect">
                                  <p:stCondLst>
                                    <p:cond delay="0"/>
                                  </p:stCondLst>
                                  <p:childTnLst>
                                    <p:anim calcmode="lin" valueType="num">
                                      <p:cBhvr>
                                        <p:cTn id="96" dur="10000"/>
                                        <p:tgtEl>
                                          <p:spTgt spid="89"/>
                                        </p:tgtEl>
                                        <p:attrNameLst>
                                          <p:attrName>ppt_w</p:attrName>
                                        </p:attrNameLst>
                                      </p:cBhvr>
                                      <p:tavLst>
                                        <p:tav tm="0">
                                          <p:val>
                                            <p:strVal val="ppt_w"/>
                                          </p:val>
                                        </p:tav>
                                        <p:tav tm="100000">
                                          <p:val>
                                            <p:fltVal val="0"/>
                                          </p:val>
                                        </p:tav>
                                      </p:tavLst>
                                    </p:anim>
                                    <p:anim calcmode="lin" valueType="num">
                                      <p:cBhvr>
                                        <p:cTn id="97" dur="10000"/>
                                        <p:tgtEl>
                                          <p:spTgt spid="89"/>
                                        </p:tgtEl>
                                        <p:attrNameLst>
                                          <p:attrName>ppt_h</p:attrName>
                                        </p:attrNameLst>
                                      </p:cBhvr>
                                      <p:tavLst>
                                        <p:tav tm="0">
                                          <p:val>
                                            <p:strVal val="ppt_h"/>
                                          </p:val>
                                        </p:tav>
                                        <p:tav tm="100000">
                                          <p:val>
                                            <p:fltVal val="0"/>
                                          </p:val>
                                        </p:tav>
                                      </p:tavLst>
                                    </p:anim>
                                    <p:set>
                                      <p:cBhvr>
                                        <p:cTn id="98" dur="1" fill="hold">
                                          <p:stCondLst>
                                            <p:cond delay="9999"/>
                                          </p:stCondLst>
                                        </p:cTn>
                                        <p:tgtEl>
                                          <p:spTgt spid="89"/>
                                        </p:tgtEl>
                                        <p:attrNameLst>
                                          <p:attrName>style.visibility</p:attrName>
                                        </p:attrNameLst>
                                      </p:cBhvr>
                                      <p:to>
                                        <p:strVal val="hidden"/>
                                      </p:to>
                                    </p:set>
                                  </p:childTnLst>
                                </p:cTn>
                              </p:par>
                              <p:par>
                                <p:cTn id="99" presetID="53" presetClass="entr" presetSubtype="16" fill="hold" grpId="0" nodeType="withEffect">
                                  <p:stCondLst>
                                    <p:cond delay="0"/>
                                  </p:stCondLst>
                                  <p:childTnLst>
                                    <p:set>
                                      <p:cBhvr>
                                        <p:cTn id="100" dur="1" fill="hold">
                                          <p:stCondLst>
                                            <p:cond delay="0"/>
                                          </p:stCondLst>
                                        </p:cTn>
                                        <p:tgtEl>
                                          <p:spTgt spid="127"/>
                                        </p:tgtEl>
                                        <p:attrNameLst>
                                          <p:attrName>style.visibility</p:attrName>
                                        </p:attrNameLst>
                                      </p:cBhvr>
                                      <p:to>
                                        <p:strVal val="visible"/>
                                      </p:to>
                                    </p:set>
                                    <p:anim calcmode="lin" valueType="num">
                                      <p:cBhvr>
                                        <p:cTn id="101" dur="10000" fill="hold"/>
                                        <p:tgtEl>
                                          <p:spTgt spid="127"/>
                                        </p:tgtEl>
                                        <p:attrNameLst>
                                          <p:attrName>ppt_w</p:attrName>
                                        </p:attrNameLst>
                                      </p:cBhvr>
                                      <p:tavLst>
                                        <p:tav tm="0">
                                          <p:val>
                                            <p:fltVal val="0"/>
                                          </p:val>
                                        </p:tav>
                                        <p:tav tm="100000">
                                          <p:val>
                                            <p:strVal val="#ppt_w"/>
                                          </p:val>
                                        </p:tav>
                                      </p:tavLst>
                                    </p:anim>
                                    <p:anim calcmode="lin" valueType="num">
                                      <p:cBhvr>
                                        <p:cTn id="102" dur="10000" fill="hold"/>
                                        <p:tgtEl>
                                          <p:spTgt spid="127"/>
                                        </p:tgtEl>
                                        <p:attrNameLst>
                                          <p:attrName>ppt_h</p:attrName>
                                        </p:attrNameLst>
                                      </p:cBhvr>
                                      <p:tavLst>
                                        <p:tav tm="0">
                                          <p:val>
                                            <p:fltVal val="0"/>
                                          </p:val>
                                        </p:tav>
                                        <p:tav tm="100000">
                                          <p:val>
                                            <p:strVal val="#ppt_h"/>
                                          </p:val>
                                        </p:tav>
                                      </p:tavLst>
                                    </p:anim>
                                    <p:animEffect transition="in" filter="fade">
                                      <p:cBhvr>
                                        <p:cTn id="103" dur="10000"/>
                                        <p:tgtEl>
                                          <p:spTgt spid="127"/>
                                        </p:tgtEl>
                                      </p:cBhvr>
                                    </p:animEffect>
                                  </p:childTnLst>
                                </p:cTn>
                              </p:par>
                            </p:childTnLst>
                          </p:cTn>
                        </p:par>
                        <p:par>
                          <p:cTn id="104" fill="hold">
                            <p:stCondLst>
                              <p:cond delay="100000"/>
                            </p:stCondLst>
                            <p:childTnLst>
                              <p:par>
                                <p:cTn id="105" presetID="23" presetClass="exit" presetSubtype="32" fill="hold" grpId="0" nodeType="afterEffect">
                                  <p:stCondLst>
                                    <p:cond delay="0"/>
                                  </p:stCondLst>
                                  <p:childTnLst>
                                    <p:anim calcmode="lin" valueType="num">
                                      <p:cBhvr>
                                        <p:cTn id="106" dur="10000"/>
                                        <p:tgtEl>
                                          <p:spTgt spid="90"/>
                                        </p:tgtEl>
                                        <p:attrNameLst>
                                          <p:attrName>ppt_w</p:attrName>
                                        </p:attrNameLst>
                                      </p:cBhvr>
                                      <p:tavLst>
                                        <p:tav tm="0">
                                          <p:val>
                                            <p:strVal val="ppt_w"/>
                                          </p:val>
                                        </p:tav>
                                        <p:tav tm="100000">
                                          <p:val>
                                            <p:fltVal val="0"/>
                                          </p:val>
                                        </p:tav>
                                      </p:tavLst>
                                    </p:anim>
                                    <p:anim calcmode="lin" valueType="num">
                                      <p:cBhvr>
                                        <p:cTn id="107" dur="10000"/>
                                        <p:tgtEl>
                                          <p:spTgt spid="90"/>
                                        </p:tgtEl>
                                        <p:attrNameLst>
                                          <p:attrName>ppt_h</p:attrName>
                                        </p:attrNameLst>
                                      </p:cBhvr>
                                      <p:tavLst>
                                        <p:tav tm="0">
                                          <p:val>
                                            <p:strVal val="ppt_h"/>
                                          </p:val>
                                        </p:tav>
                                        <p:tav tm="100000">
                                          <p:val>
                                            <p:fltVal val="0"/>
                                          </p:val>
                                        </p:tav>
                                      </p:tavLst>
                                    </p:anim>
                                    <p:set>
                                      <p:cBhvr>
                                        <p:cTn id="108" dur="1" fill="hold">
                                          <p:stCondLst>
                                            <p:cond delay="9999"/>
                                          </p:stCondLst>
                                        </p:cTn>
                                        <p:tgtEl>
                                          <p:spTgt spid="90"/>
                                        </p:tgtEl>
                                        <p:attrNameLst>
                                          <p:attrName>style.visibility</p:attrName>
                                        </p:attrNameLst>
                                      </p:cBhvr>
                                      <p:to>
                                        <p:strVal val="hidden"/>
                                      </p:to>
                                    </p:set>
                                  </p:childTnLst>
                                </p:cTn>
                              </p:par>
                              <p:par>
                                <p:cTn id="109" presetID="53" presetClass="entr" presetSubtype="16" fill="hold" grpId="0" nodeType="withEffect">
                                  <p:stCondLst>
                                    <p:cond delay="0"/>
                                  </p:stCondLst>
                                  <p:childTnLst>
                                    <p:set>
                                      <p:cBhvr>
                                        <p:cTn id="110" dur="1" fill="hold">
                                          <p:stCondLst>
                                            <p:cond delay="0"/>
                                          </p:stCondLst>
                                        </p:cTn>
                                        <p:tgtEl>
                                          <p:spTgt spid="128"/>
                                        </p:tgtEl>
                                        <p:attrNameLst>
                                          <p:attrName>style.visibility</p:attrName>
                                        </p:attrNameLst>
                                      </p:cBhvr>
                                      <p:to>
                                        <p:strVal val="visible"/>
                                      </p:to>
                                    </p:set>
                                    <p:anim calcmode="lin" valueType="num">
                                      <p:cBhvr>
                                        <p:cTn id="111" dur="10000" fill="hold"/>
                                        <p:tgtEl>
                                          <p:spTgt spid="128"/>
                                        </p:tgtEl>
                                        <p:attrNameLst>
                                          <p:attrName>ppt_w</p:attrName>
                                        </p:attrNameLst>
                                      </p:cBhvr>
                                      <p:tavLst>
                                        <p:tav tm="0">
                                          <p:val>
                                            <p:fltVal val="0"/>
                                          </p:val>
                                        </p:tav>
                                        <p:tav tm="100000">
                                          <p:val>
                                            <p:strVal val="#ppt_w"/>
                                          </p:val>
                                        </p:tav>
                                      </p:tavLst>
                                    </p:anim>
                                    <p:anim calcmode="lin" valueType="num">
                                      <p:cBhvr>
                                        <p:cTn id="112" dur="10000" fill="hold"/>
                                        <p:tgtEl>
                                          <p:spTgt spid="128"/>
                                        </p:tgtEl>
                                        <p:attrNameLst>
                                          <p:attrName>ppt_h</p:attrName>
                                        </p:attrNameLst>
                                      </p:cBhvr>
                                      <p:tavLst>
                                        <p:tav tm="0">
                                          <p:val>
                                            <p:fltVal val="0"/>
                                          </p:val>
                                        </p:tav>
                                        <p:tav tm="100000">
                                          <p:val>
                                            <p:strVal val="#ppt_h"/>
                                          </p:val>
                                        </p:tav>
                                      </p:tavLst>
                                    </p:anim>
                                    <p:animEffect transition="in" filter="fade">
                                      <p:cBhvr>
                                        <p:cTn id="113" dur="10000"/>
                                        <p:tgtEl>
                                          <p:spTgt spid="128"/>
                                        </p:tgtEl>
                                      </p:cBhvr>
                                    </p:animEffect>
                                  </p:childTnLst>
                                </p:cTn>
                              </p:par>
                            </p:childTnLst>
                          </p:cTn>
                        </p:par>
                        <p:par>
                          <p:cTn id="114" fill="hold">
                            <p:stCondLst>
                              <p:cond delay="110000"/>
                            </p:stCondLst>
                            <p:childTnLst>
                              <p:par>
                                <p:cTn id="115" presetID="23" presetClass="exit" presetSubtype="32" fill="hold" grpId="0" nodeType="afterEffect">
                                  <p:stCondLst>
                                    <p:cond delay="0"/>
                                  </p:stCondLst>
                                  <p:childTnLst>
                                    <p:anim calcmode="lin" valueType="num">
                                      <p:cBhvr>
                                        <p:cTn id="116" dur="10000"/>
                                        <p:tgtEl>
                                          <p:spTgt spid="91"/>
                                        </p:tgtEl>
                                        <p:attrNameLst>
                                          <p:attrName>ppt_w</p:attrName>
                                        </p:attrNameLst>
                                      </p:cBhvr>
                                      <p:tavLst>
                                        <p:tav tm="0">
                                          <p:val>
                                            <p:strVal val="ppt_w"/>
                                          </p:val>
                                        </p:tav>
                                        <p:tav tm="100000">
                                          <p:val>
                                            <p:fltVal val="0"/>
                                          </p:val>
                                        </p:tav>
                                      </p:tavLst>
                                    </p:anim>
                                    <p:anim calcmode="lin" valueType="num">
                                      <p:cBhvr>
                                        <p:cTn id="117" dur="10000"/>
                                        <p:tgtEl>
                                          <p:spTgt spid="91"/>
                                        </p:tgtEl>
                                        <p:attrNameLst>
                                          <p:attrName>ppt_h</p:attrName>
                                        </p:attrNameLst>
                                      </p:cBhvr>
                                      <p:tavLst>
                                        <p:tav tm="0">
                                          <p:val>
                                            <p:strVal val="ppt_h"/>
                                          </p:val>
                                        </p:tav>
                                        <p:tav tm="100000">
                                          <p:val>
                                            <p:fltVal val="0"/>
                                          </p:val>
                                        </p:tav>
                                      </p:tavLst>
                                    </p:anim>
                                    <p:set>
                                      <p:cBhvr>
                                        <p:cTn id="118" dur="1" fill="hold">
                                          <p:stCondLst>
                                            <p:cond delay="9999"/>
                                          </p:stCondLst>
                                        </p:cTn>
                                        <p:tgtEl>
                                          <p:spTgt spid="91"/>
                                        </p:tgtEl>
                                        <p:attrNameLst>
                                          <p:attrName>style.visibility</p:attrName>
                                        </p:attrNameLst>
                                      </p:cBhvr>
                                      <p:to>
                                        <p:strVal val="hidden"/>
                                      </p:to>
                                    </p:set>
                                  </p:childTnLst>
                                </p:cTn>
                              </p:par>
                              <p:par>
                                <p:cTn id="119" presetID="53" presetClass="entr" presetSubtype="16" fill="hold" grpId="0" nodeType="withEffect">
                                  <p:stCondLst>
                                    <p:cond delay="0"/>
                                  </p:stCondLst>
                                  <p:childTnLst>
                                    <p:set>
                                      <p:cBhvr>
                                        <p:cTn id="120" dur="1" fill="hold">
                                          <p:stCondLst>
                                            <p:cond delay="0"/>
                                          </p:stCondLst>
                                        </p:cTn>
                                        <p:tgtEl>
                                          <p:spTgt spid="129"/>
                                        </p:tgtEl>
                                        <p:attrNameLst>
                                          <p:attrName>style.visibility</p:attrName>
                                        </p:attrNameLst>
                                      </p:cBhvr>
                                      <p:to>
                                        <p:strVal val="visible"/>
                                      </p:to>
                                    </p:set>
                                    <p:anim calcmode="lin" valueType="num">
                                      <p:cBhvr>
                                        <p:cTn id="121" dur="10000" fill="hold"/>
                                        <p:tgtEl>
                                          <p:spTgt spid="129"/>
                                        </p:tgtEl>
                                        <p:attrNameLst>
                                          <p:attrName>ppt_w</p:attrName>
                                        </p:attrNameLst>
                                      </p:cBhvr>
                                      <p:tavLst>
                                        <p:tav tm="0">
                                          <p:val>
                                            <p:fltVal val="0"/>
                                          </p:val>
                                        </p:tav>
                                        <p:tav tm="100000">
                                          <p:val>
                                            <p:strVal val="#ppt_w"/>
                                          </p:val>
                                        </p:tav>
                                      </p:tavLst>
                                    </p:anim>
                                    <p:anim calcmode="lin" valueType="num">
                                      <p:cBhvr>
                                        <p:cTn id="122" dur="10000" fill="hold"/>
                                        <p:tgtEl>
                                          <p:spTgt spid="129"/>
                                        </p:tgtEl>
                                        <p:attrNameLst>
                                          <p:attrName>ppt_h</p:attrName>
                                        </p:attrNameLst>
                                      </p:cBhvr>
                                      <p:tavLst>
                                        <p:tav tm="0">
                                          <p:val>
                                            <p:fltVal val="0"/>
                                          </p:val>
                                        </p:tav>
                                        <p:tav tm="100000">
                                          <p:val>
                                            <p:strVal val="#ppt_h"/>
                                          </p:val>
                                        </p:tav>
                                      </p:tavLst>
                                    </p:anim>
                                    <p:animEffect transition="in" filter="fade">
                                      <p:cBhvr>
                                        <p:cTn id="123" dur="10000"/>
                                        <p:tgtEl>
                                          <p:spTgt spid="129"/>
                                        </p:tgtEl>
                                      </p:cBhvr>
                                    </p:animEffect>
                                  </p:childTnLst>
                                </p:cTn>
                              </p:par>
                            </p:childTnLst>
                          </p:cTn>
                        </p:par>
                        <p:par>
                          <p:cTn id="124" fill="hold">
                            <p:stCondLst>
                              <p:cond delay="120000"/>
                            </p:stCondLst>
                            <p:childTnLst>
                              <p:par>
                                <p:cTn id="125" presetID="23" presetClass="exit" presetSubtype="32" fill="hold" grpId="0" nodeType="afterEffect">
                                  <p:stCondLst>
                                    <p:cond delay="0"/>
                                  </p:stCondLst>
                                  <p:childTnLst>
                                    <p:anim calcmode="lin" valueType="num">
                                      <p:cBhvr>
                                        <p:cTn id="126" dur="10000"/>
                                        <p:tgtEl>
                                          <p:spTgt spid="92"/>
                                        </p:tgtEl>
                                        <p:attrNameLst>
                                          <p:attrName>ppt_w</p:attrName>
                                        </p:attrNameLst>
                                      </p:cBhvr>
                                      <p:tavLst>
                                        <p:tav tm="0">
                                          <p:val>
                                            <p:strVal val="ppt_w"/>
                                          </p:val>
                                        </p:tav>
                                        <p:tav tm="100000">
                                          <p:val>
                                            <p:fltVal val="0"/>
                                          </p:val>
                                        </p:tav>
                                      </p:tavLst>
                                    </p:anim>
                                    <p:anim calcmode="lin" valueType="num">
                                      <p:cBhvr>
                                        <p:cTn id="127" dur="10000"/>
                                        <p:tgtEl>
                                          <p:spTgt spid="92"/>
                                        </p:tgtEl>
                                        <p:attrNameLst>
                                          <p:attrName>ppt_h</p:attrName>
                                        </p:attrNameLst>
                                      </p:cBhvr>
                                      <p:tavLst>
                                        <p:tav tm="0">
                                          <p:val>
                                            <p:strVal val="ppt_h"/>
                                          </p:val>
                                        </p:tav>
                                        <p:tav tm="100000">
                                          <p:val>
                                            <p:fltVal val="0"/>
                                          </p:val>
                                        </p:tav>
                                      </p:tavLst>
                                    </p:anim>
                                    <p:set>
                                      <p:cBhvr>
                                        <p:cTn id="128" dur="1" fill="hold">
                                          <p:stCondLst>
                                            <p:cond delay="9999"/>
                                          </p:stCondLst>
                                        </p:cTn>
                                        <p:tgtEl>
                                          <p:spTgt spid="92"/>
                                        </p:tgtEl>
                                        <p:attrNameLst>
                                          <p:attrName>style.visibility</p:attrName>
                                        </p:attrNameLst>
                                      </p:cBhvr>
                                      <p:to>
                                        <p:strVal val="hidden"/>
                                      </p:to>
                                    </p:set>
                                  </p:childTnLst>
                                </p:cTn>
                              </p:par>
                              <p:par>
                                <p:cTn id="129" presetID="53" presetClass="entr" presetSubtype="16" fill="hold" grpId="0" nodeType="withEffect">
                                  <p:stCondLst>
                                    <p:cond delay="0"/>
                                  </p:stCondLst>
                                  <p:childTnLst>
                                    <p:set>
                                      <p:cBhvr>
                                        <p:cTn id="130" dur="1" fill="hold">
                                          <p:stCondLst>
                                            <p:cond delay="0"/>
                                          </p:stCondLst>
                                        </p:cTn>
                                        <p:tgtEl>
                                          <p:spTgt spid="130"/>
                                        </p:tgtEl>
                                        <p:attrNameLst>
                                          <p:attrName>style.visibility</p:attrName>
                                        </p:attrNameLst>
                                      </p:cBhvr>
                                      <p:to>
                                        <p:strVal val="visible"/>
                                      </p:to>
                                    </p:set>
                                    <p:anim calcmode="lin" valueType="num">
                                      <p:cBhvr>
                                        <p:cTn id="131" dur="10000" fill="hold"/>
                                        <p:tgtEl>
                                          <p:spTgt spid="130"/>
                                        </p:tgtEl>
                                        <p:attrNameLst>
                                          <p:attrName>ppt_w</p:attrName>
                                        </p:attrNameLst>
                                      </p:cBhvr>
                                      <p:tavLst>
                                        <p:tav tm="0">
                                          <p:val>
                                            <p:fltVal val="0"/>
                                          </p:val>
                                        </p:tav>
                                        <p:tav tm="100000">
                                          <p:val>
                                            <p:strVal val="#ppt_w"/>
                                          </p:val>
                                        </p:tav>
                                      </p:tavLst>
                                    </p:anim>
                                    <p:anim calcmode="lin" valueType="num">
                                      <p:cBhvr>
                                        <p:cTn id="132" dur="10000" fill="hold"/>
                                        <p:tgtEl>
                                          <p:spTgt spid="130"/>
                                        </p:tgtEl>
                                        <p:attrNameLst>
                                          <p:attrName>ppt_h</p:attrName>
                                        </p:attrNameLst>
                                      </p:cBhvr>
                                      <p:tavLst>
                                        <p:tav tm="0">
                                          <p:val>
                                            <p:fltVal val="0"/>
                                          </p:val>
                                        </p:tav>
                                        <p:tav tm="100000">
                                          <p:val>
                                            <p:strVal val="#ppt_h"/>
                                          </p:val>
                                        </p:tav>
                                      </p:tavLst>
                                    </p:anim>
                                    <p:animEffect transition="in" filter="fade">
                                      <p:cBhvr>
                                        <p:cTn id="133" dur="10000"/>
                                        <p:tgtEl>
                                          <p:spTgt spid="130"/>
                                        </p:tgtEl>
                                      </p:cBhvr>
                                    </p:animEffect>
                                  </p:childTnLst>
                                </p:cTn>
                              </p:par>
                            </p:childTnLst>
                          </p:cTn>
                        </p:par>
                        <p:par>
                          <p:cTn id="134" fill="hold">
                            <p:stCondLst>
                              <p:cond delay="130000"/>
                            </p:stCondLst>
                            <p:childTnLst>
                              <p:par>
                                <p:cTn id="135" presetID="23" presetClass="exit" presetSubtype="32" fill="hold" grpId="0" nodeType="afterEffect">
                                  <p:stCondLst>
                                    <p:cond delay="0"/>
                                  </p:stCondLst>
                                  <p:childTnLst>
                                    <p:anim calcmode="lin" valueType="num">
                                      <p:cBhvr>
                                        <p:cTn id="136" dur="10000"/>
                                        <p:tgtEl>
                                          <p:spTgt spid="93"/>
                                        </p:tgtEl>
                                        <p:attrNameLst>
                                          <p:attrName>ppt_w</p:attrName>
                                        </p:attrNameLst>
                                      </p:cBhvr>
                                      <p:tavLst>
                                        <p:tav tm="0">
                                          <p:val>
                                            <p:strVal val="ppt_w"/>
                                          </p:val>
                                        </p:tav>
                                        <p:tav tm="100000">
                                          <p:val>
                                            <p:fltVal val="0"/>
                                          </p:val>
                                        </p:tav>
                                      </p:tavLst>
                                    </p:anim>
                                    <p:anim calcmode="lin" valueType="num">
                                      <p:cBhvr>
                                        <p:cTn id="137" dur="10000"/>
                                        <p:tgtEl>
                                          <p:spTgt spid="93"/>
                                        </p:tgtEl>
                                        <p:attrNameLst>
                                          <p:attrName>ppt_h</p:attrName>
                                        </p:attrNameLst>
                                      </p:cBhvr>
                                      <p:tavLst>
                                        <p:tav tm="0">
                                          <p:val>
                                            <p:strVal val="ppt_h"/>
                                          </p:val>
                                        </p:tav>
                                        <p:tav tm="100000">
                                          <p:val>
                                            <p:fltVal val="0"/>
                                          </p:val>
                                        </p:tav>
                                      </p:tavLst>
                                    </p:anim>
                                    <p:set>
                                      <p:cBhvr>
                                        <p:cTn id="138" dur="1" fill="hold">
                                          <p:stCondLst>
                                            <p:cond delay="9999"/>
                                          </p:stCondLst>
                                        </p:cTn>
                                        <p:tgtEl>
                                          <p:spTgt spid="93"/>
                                        </p:tgtEl>
                                        <p:attrNameLst>
                                          <p:attrName>style.visibility</p:attrName>
                                        </p:attrNameLst>
                                      </p:cBhvr>
                                      <p:to>
                                        <p:strVal val="hidden"/>
                                      </p:to>
                                    </p:set>
                                  </p:childTnLst>
                                </p:cTn>
                              </p:par>
                              <p:par>
                                <p:cTn id="139" presetID="53" presetClass="entr" presetSubtype="16" fill="hold" grpId="0" nodeType="withEffect">
                                  <p:stCondLst>
                                    <p:cond delay="0"/>
                                  </p:stCondLst>
                                  <p:childTnLst>
                                    <p:set>
                                      <p:cBhvr>
                                        <p:cTn id="140" dur="1" fill="hold">
                                          <p:stCondLst>
                                            <p:cond delay="0"/>
                                          </p:stCondLst>
                                        </p:cTn>
                                        <p:tgtEl>
                                          <p:spTgt spid="131"/>
                                        </p:tgtEl>
                                        <p:attrNameLst>
                                          <p:attrName>style.visibility</p:attrName>
                                        </p:attrNameLst>
                                      </p:cBhvr>
                                      <p:to>
                                        <p:strVal val="visible"/>
                                      </p:to>
                                    </p:set>
                                    <p:anim calcmode="lin" valueType="num">
                                      <p:cBhvr>
                                        <p:cTn id="141" dur="10000" fill="hold"/>
                                        <p:tgtEl>
                                          <p:spTgt spid="131"/>
                                        </p:tgtEl>
                                        <p:attrNameLst>
                                          <p:attrName>ppt_w</p:attrName>
                                        </p:attrNameLst>
                                      </p:cBhvr>
                                      <p:tavLst>
                                        <p:tav tm="0">
                                          <p:val>
                                            <p:fltVal val="0"/>
                                          </p:val>
                                        </p:tav>
                                        <p:tav tm="100000">
                                          <p:val>
                                            <p:strVal val="#ppt_w"/>
                                          </p:val>
                                        </p:tav>
                                      </p:tavLst>
                                    </p:anim>
                                    <p:anim calcmode="lin" valueType="num">
                                      <p:cBhvr>
                                        <p:cTn id="142" dur="10000" fill="hold"/>
                                        <p:tgtEl>
                                          <p:spTgt spid="131"/>
                                        </p:tgtEl>
                                        <p:attrNameLst>
                                          <p:attrName>ppt_h</p:attrName>
                                        </p:attrNameLst>
                                      </p:cBhvr>
                                      <p:tavLst>
                                        <p:tav tm="0">
                                          <p:val>
                                            <p:fltVal val="0"/>
                                          </p:val>
                                        </p:tav>
                                        <p:tav tm="100000">
                                          <p:val>
                                            <p:strVal val="#ppt_h"/>
                                          </p:val>
                                        </p:tav>
                                      </p:tavLst>
                                    </p:anim>
                                    <p:animEffect transition="in" filter="fade">
                                      <p:cBhvr>
                                        <p:cTn id="143" dur="10000"/>
                                        <p:tgtEl>
                                          <p:spTgt spid="131"/>
                                        </p:tgtEl>
                                      </p:cBhvr>
                                    </p:animEffect>
                                  </p:childTnLst>
                                </p:cTn>
                              </p:par>
                            </p:childTnLst>
                          </p:cTn>
                        </p:par>
                        <p:par>
                          <p:cTn id="144" fill="hold">
                            <p:stCondLst>
                              <p:cond delay="140000"/>
                            </p:stCondLst>
                            <p:childTnLst>
                              <p:par>
                                <p:cTn id="145" presetID="23" presetClass="exit" presetSubtype="32" fill="hold" grpId="0" nodeType="afterEffect">
                                  <p:stCondLst>
                                    <p:cond delay="0"/>
                                  </p:stCondLst>
                                  <p:childTnLst>
                                    <p:anim calcmode="lin" valueType="num">
                                      <p:cBhvr>
                                        <p:cTn id="146" dur="10000"/>
                                        <p:tgtEl>
                                          <p:spTgt spid="94"/>
                                        </p:tgtEl>
                                        <p:attrNameLst>
                                          <p:attrName>ppt_w</p:attrName>
                                        </p:attrNameLst>
                                      </p:cBhvr>
                                      <p:tavLst>
                                        <p:tav tm="0">
                                          <p:val>
                                            <p:strVal val="ppt_w"/>
                                          </p:val>
                                        </p:tav>
                                        <p:tav tm="100000">
                                          <p:val>
                                            <p:fltVal val="0"/>
                                          </p:val>
                                        </p:tav>
                                      </p:tavLst>
                                    </p:anim>
                                    <p:anim calcmode="lin" valueType="num">
                                      <p:cBhvr>
                                        <p:cTn id="147" dur="10000"/>
                                        <p:tgtEl>
                                          <p:spTgt spid="94"/>
                                        </p:tgtEl>
                                        <p:attrNameLst>
                                          <p:attrName>ppt_h</p:attrName>
                                        </p:attrNameLst>
                                      </p:cBhvr>
                                      <p:tavLst>
                                        <p:tav tm="0">
                                          <p:val>
                                            <p:strVal val="ppt_h"/>
                                          </p:val>
                                        </p:tav>
                                        <p:tav tm="100000">
                                          <p:val>
                                            <p:fltVal val="0"/>
                                          </p:val>
                                        </p:tav>
                                      </p:tavLst>
                                    </p:anim>
                                    <p:set>
                                      <p:cBhvr>
                                        <p:cTn id="148" dur="1" fill="hold">
                                          <p:stCondLst>
                                            <p:cond delay="9999"/>
                                          </p:stCondLst>
                                        </p:cTn>
                                        <p:tgtEl>
                                          <p:spTgt spid="94"/>
                                        </p:tgtEl>
                                        <p:attrNameLst>
                                          <p:attrName>style.visibility</p:attrName>
                                        </p:attrNameLst>
                                      </p:cBhvr>
                                      <p:to>
                                        <p:strVal val="hidden"/>
                                      </p:to>
                                    </p:set>
                                  </p:childTnLst>
                                </p:cTn>
                              </p:par>
                              <p:par>
                                <p:cTn id="149" presetID="53" presetClass="entr" presetSubtype="16" fill="hold" grpId="0" nodeType="withEffect">
                                  <p:stCondLst>
                                    <p:cond delay="0"/>
                                  </p:stCondLst>
                                  <p:childTnLst>
                                    <p:set>
                                      <p:cBhvr>
                                        <p:cTn id="150" dur="1" fill="hold">
                                          <p:stCondLst>
                                            <p:cond delay="0"/>
                                          </p:stCondLst>
                                        </p:cTn>
                                        <p:tgtEl>
                                          <p:spTgt spid="132"/>
                                        </p:tgtEl>
                                        <p:attrNameLst>
                                          <p:attrName>style.visibility</p:attrName>
                                        </p:attrNameLst>
                                      </p:cBhvr>
                                      <p:to>
                                        <p:strVal val="visible"/>
                                      </p:to>
                                    </p:set>
                                    <p:anim calcmode="lin" valueType="num">
                                      <p:cBhvr>
                                        <p:cTn id="151" dur="10000" fill="hold"/>
                                        <p:tgtEl>
                                          <p:spTgt spid="132"/>
                                        </p:tgtEl>
                                        <p:attrNameLst>
                                          <p:attrName>ppt_w</p:attrName>
                                        </p:attrNameLst>
                                      </p:cBhvr>
                                      <p:tavLst>
                                        <p:tav tm="0">
                                          <p:val>
                                            <p:fltVal val="0"/>
                                          </p:val>
                                        </p:tav>
                                        <p:tav tm="100000">
                                          <p:val>
                                            <p:strVal val="#ppt_w"/>
                                          </p:val>
                                        </p:tav>
                                      </p:tavLst>
                                    </p:anim>
                                    <p:anim calcmode="lin" valueType="num">
                                      <p:cBhvr>
                                        <p:cTn id="152" dur="10000" fill="hold"/>
                                        <p:tgtEl>
                                          <p:spTgt spid="132"/>
                                        </p:tgtEl>
                                        <p:attrNameLst>
                                          <p:attrName>ppt_h</p:attrName>
                                        </p:attrNameLst>
                                      </p:cBhvr>
                                      <p:tavLst>
                                        <p:tav tm="0">
                                          <p:val>
                                            <p:fltVal val="0"/>
                                          </p:val>
                                        </p:tav>
                                        <p:tav tm="100000">
                                          <p:val>
                                            <p:strVal val="#ppt_h"/>
                                          </p:val>
                                        </p:tav>
                                      </p:tavLst>
                                    </p:anim>
                                    <p:animEffect transition="in" filter="fade">
                                      <p:cBhvr>
                                        <p:cTn id="153" dur="10000"/>
                                        <p:tgtEl>
                                          <p:spTgt spid="132"/>
                                        </p:tgtEl>
                                      </p:cBhvr>
                                    </p:animEffect>
                                  </p:childTnLst>
                                </p:cTn>
                              </p:par>
                            </p:childTnLst>
                          </p:cTn>
                        </p:par>
                        <p:par>
                          <p:cTn id="154" fill="hold">
                            <p:stCondLst>
                              <p:cond delay="150000"/>
                            </p:stCondLst>
                            <p:childTnLst>
                              <p:par>
                                <p:cTn id="155" presetID="23" presetClass="exit" presetSubtype="32" fill="hold" grpId="0" nodeType="afterEffect">
                                  <p:stCondLst>
                                    <p:cond delay="0"/>
                                  </p:stCondLst>
                                  <p:childTnLst>
                                    <p:anim calcmode="lin" valueType="num">
                                      <p:cBhvr>
                                        <p:cTn id="156" dur="10000"/>
                                        <p:tgtEl>
                                          <p:spTgt spid="95"/>
                                        </p:tgtEl>
                                        <p:attrNameLst>
                                          <p:attrName>ppt_w</p:attrName>
                                        </p:attrNameLst>
                                      </p:cBhvr>
                                      <p:tavLst>
                                        <p:tav tm="0">
                                          <p:val>
                                            <p:strVal val="ppt_w"/>
                                          </p:val>
                                        </p:tav>
                                        <p:tav tm="100000">
                                          <p:val>
                                            <p:fltVal val="0"/>
                                          </p:val>
                                        </p:tav>
                                      </p:tavLst>
                                    </p:anim>
                                    <p:anim calcmode="lin" valueType="num">
                                      <p:cBhvr>
                                        <p:cTn id="157" dur="10000"/>
                                        <p:tgtEl>
                                          <p:spTgt spid="95"/>
                                        </p:tgtEl>
                                        <p:attrNameLst>
                                          <p:attrName>ppt_h</p:attrName>
                                        </p:attrNameLst>
                                      </p:cBhvr>
                                      <p:tavLst>
                                        <p:tav tm="0">
                                          <p:val>
                                            <p:strVal val="ppt_h"/>
                                          </p:val>
                                        </p:tav>
                                        <p:tav tm="100000">
                                          <p:val>
                                            <p:fltVal val="0"/>
                                          </p:val>
                                        </p:tav>
                                      </p:tavLst>
                                    </p:anim>
                                    <p:set>
                                      <p:cBhvr>
                                        <p:cTn id="158" dur="1" fill="hold">
                                          <p:stCondLst>
                                            <p:cond delay="9999"/>
                                          </p:stCondLst>
                                        </p:cTn>
                                        <p:tgtEl>
                                          <p:spTgt spid="95"/>
                                        </p:tgtEl>
                                        <p:attrNameLst>
                                          <p:attrName>style.visibility</p:attrName>
                                        </p:attrNameLst>
                                      </p:cBhvr>
                                      <p:to>
                                        <p:strVal val="hidden"/>
                                      </p:to>
                                    </p:set>
                                  </p:childTnLst>
                                </p:cTn>
                              </p:par>
                              <p:par>
                                <p:cTn id="159" presetID="53" presetClass="entr" presetSubtype="16" fill="hold" grpId="0" nodeType="withEffect">
                                  <p:stCondLst>
                                    <p:cond delay="0"/>
                                  </p:stCondLst>
                                  <p:childTnLst>
                                    <p:set>
                                      <p:cBhvr>
                                        <p:cTn id="160" dur="1" fill="hold">
                                          <p:stCondLst>
                                            <p:cond delay="0"/>
                                          </p:stCondLst>
                                        </p:cTn>
                                        <p:tgtEl>
                                          <p:spTgt spid="133"/>
                                        </p:tgtEl>
                                        <p:attrNameLst>
                                          <p:attrName>style.visibility</p:attrName>
                                        </p:attrNameLst>
                                      </p:cBhvr>
                                      <p:to>
                                        <p:strVal val="visible"/>
                                      </p:to>
                                    </p:set>
                                    <p:anim calcmode="lin" valueType="num">
                                      <p:cBhvr>
                                        <p:cTn id="161" dur="10000" fill="hold"/>
                                        <p:tgtEl>
                                          <p:spTgt spid="133"/>
                                        </p:tgtEl>
                                        <p:attrNameLst>
                                          <p:attrName>ppt_w</p:attrName>
                                        </p:attrNameLst>
                                      </p:cBhvr>
                                      <p:tavLst>
                                        <p:tav tm="0">
                                          <p:val>
                                            <p:fltVal val="0"/>
                                          </p:val>
                                        </p:tav>
                                        <p:tav tm="100000">
                                          <p:val>
                                            <p:strVal val="#ppt_w"/>
                                          </p:val>
                                        </p:tav>
                                      </p:tavLst>
                                    </p:anim>
                                    <p:anim calcmode="lin" valueType="num">
                                      <p:cBhvr>
                                        <p:cTn id="162" dur="10000" fill="hold"/>
                                        <p:tgtEl>
                                          <p:spTgt spid="133"/>
                                        </p:tgtEl>
                                        <p:attrNameLst>
                                          <p:attrName>ppt_h</p:attrName>
                                        </p:attrNameLst>
                                      </p:cBhvr>
                                      <p:tavLst>
                                        <p:tav tm="0">
                                          <p:val>
                                            <p:fltVal val="0"/>
                                          </p:val>
                                        </p:tav>
                                        <p:tav tm="100000">
                                          <p:val>
                                            <p:strVal val="#ppt_h"/>
                                          </p:val>
                                        </p:tav>
                                      </p:tavLst>
                                    </p:anim>
                                    <p:animEffect transition="in" filter="fade">
                                      <p:cBhvr>
                                        <p:cTn id="163" dur="10000"/>
                                        <p:tgtEl>
                                          <p:spTgt spid="133"/>
                                        </p:tgtEl>
                                      </p:cBhvr>
                                    </p:animEffect>
                                  </p:childTnLst>
                                </p:cTn>
                              </p:par>
                            </p:childTnLst>
                          </p:cTn>
                        </p:par>
                        <p:par>
                          <p:cTn id="164" fill="hold">
                            <p:stCondLst>
                              <p:cond delay="160000"/>
                            </p:stCondLst>
                            <p:childTnLst>
                              <p:par>
                                <p:cTn id="165" presetID="23" presetClass="exit" presetSubtype="32" fill="hold" grpId="0" nodeType="afterEffect">
                                  <p:stCondLst>
                                    <p:cond delay="0"/>
                                  </p:stCondLst>
                                  <p:childTnLst>
                                    <p:anim calcmode="lin" valueType="num">
                                      <p:cBhvr>
                                        <p:cTn id="166" dur="10000"/>
                                        <p:tgtEl>
                                          <p:spTgt spid="96"/>
                                        </p:tgtEl>
                                        <p:attrNameLst>
                                          <p:attrName>ppt_w</p:attrName>
                                        </p:attrNameLst>
                                      </p:cBhvr>
                                      <p:tavLst>
                                        <p:tav tm="0">
                                          <p:val>
                                            <p:strVal val="ppt_w"/>
                                          </p:val>
                                        </p:tav>
                                        <p:tav tm="100000">
                                          <p:val>
                                            <p:fltVal val="0"/>
                                          </p:val>
                                        </p:tav>
                                      </p:tavLst>
                                    </p:anim>
                                    <p:anim calcmode="lin" valueType="num">
                                      <p:cBhvr>
                                        <p:cTn id="167" dur="10000"/>
                                        <p:tgtEl>
                                          <p:spTgt spid="96"/>
                                        </p:tgtEl>
                                        <p:attrNameLst>
                                          <p:attrName>ppt_h</p:attrName>
                                        </p:attrNameLst>
                                      </p:cBhvr>
                                      <p:tavLst>
                                        <p:tav tm="0">
                                          <p:val>
                                            <p:strVal val="ppt_h"/>
                                          </p:val>
                                        </p:tav>
                                        <p:tav tm="100000">
                                          <p:val>
                                            <p:fltVal val="0"/>
                                          </p:val>
                                        </p:tav>
                                      </p:tavLst>
                                    </p:anim>
                                    <p:set>
                                      <p:cBhvr>
                                        <p:cTn id="168" dur="1" fill="hold">
                                          <p:stCondLst>
                                            <p:cond delay="9999"/>
                                          </p:stCondLst>
                                        </p:cTn>
                                        <p:tgtEl>
                                          <p:spTgt spid="96"/>
                                        </p:tgtEl>
                                        <p:attrNameLst>
                                          <p:attrName>style.visibility</p:attrName>
                                        </p:attrNameLst>
                                      </p:cBhvr>
                                      <p:to>
                                        <p:strVal val="hidden"/>
                                      </p:to>
                                    </p:set>
                                  </p:childTnLst>
                                </p:cTn>
                              </p:par>
                              <p:par>
                                <p:cTn id="169" presetID="53" presetClass="entr" presetSubtype="16" fill="hold" grpId="0" nodeType="withEffect">
                                  <p:stCondLst>
                                    <p:cond delay="0"/>
                                  </p:stCondLst>
                                  <p:childTnLst>
                                    <p:set>
                                      <p:cBhvr>
                                        <p:cTn id="170" dur="1" fill="hold">
                                          <p:stCondLst>
                                            <p:cond delay="0"/>
                                          </p:stCondLst>
                                        </p:cTn>
                                        <p:tgtEl>
                                          <p:spTgt spid="134"/>
                                        </p:tgtEl>
                                        <p:attrNameLst>
                                          <p:attrName>style.visibility</p:attrName>
                                        </p:attrNameLst>
                                      </p:cBhvr>
                                      <p:to>
                                        <p:strVal val="visible"/>
                                      </p:to>
                                    </p:set>
                                    <p:anim calcmode="lin" valueType="num">
                                      <p:cBhvr>
                                        <p:cTn id="171" dur="10000" fill="hold"/>
                                        <p:tgtEl>
                                          <p:spTgt spid="134"/>
                                        </p:tgtEl>
                                        <p:attrNameLst>
                                          <p:attrName>ppt_w</p:attrName>
                                        </p:attrNameLst>
                                      </p:cBhvr>
                                      <p:tavLst>
                                        <p:tav tm="0">
                                          <p:val>
                                            <p:fltVal val="0"/>
                                          </p:val>
                                        </p:tav>
                                        <p:tav tm="100000">
                                          <p:val>
                                            <p:strVal val="#ppt_w"/>
                                          </p:val>
                                        </p:tav>
                                      </p:tavLst>
                                    </p:anim>
                                    <p:anim calcmode="lin" valueType="num">
                                      <p:cBhvr>
                                        <p:cTn id="172" dur="10000" fill="hold"/>
                                        <p:tgtEl>
                                          <p:spTgt spid="134"/>
                                        </p:tgtEl>
                                        <p:attrNameLst>
                                          <p:attrName>ppt_h</p:attrName>
                                        </p:attrNameLst>
                                      </p:cBhvr>
                                      <p:tavLst>
                                        <p:tav tm="0">
                                          <p:val>
                                            <p:fltVal val="0"/>
                                          </p:val>
                                        </p:tav>
                                        <p:tav tm="100000">
                                          <p:val>
                                            <p:strVal val="#ppt_h"/>
                                          </p:val>
                                        </p:tav>
                                      </p:tavLst>
                                    </p:anim>
                                    <p:animEffect transition="in" filter="fade">
                                      <p:cBhvr>
                                        <p:cTn id="173" dur="10000"/>
                                        <p:tgtEl>
                                          <p:spTgt spid="134"/>
                                        </p:tgtEl>
                                      </p:cBhvr>
                                    </p:animEffect>
                                  </p:childTnLst>
                                </p:cTn>
                              </p:par>
                            </p:childTnLst>
                          </p:cTn>
                        </p:par>
                        <p:par>
                          <p:cTn id="174" fill="hold">
                            <p:stCondLst>
                              <p:cond delay="170000"/>
                            </p:stCondLst>
                            <p:childTnLst>
                              <p:par>
                                <p:cTn id="175" presetID="23" presetClass="exit" presetSubtype="32" fill="hold" grpId="0" nodeType="afterEffect">
                                  <p:stCondLst>
                                    <p:cond delay="0"/>
                                  </p:stCondLst>
                                  <p:childTnLst>
                                    <p:anim calcmode="lin" valueType="num">
                                      <p:cBhvr>
                                        <p:cTn id="176" dur="10000"/>
                                        <p:tgtEl>
                                          <p:spTgt spid="97"/>
                                        </p:tgtEl>
                                        <p:attrNameLst>
                                          <p:attrName>ppt_w</p:attrName>
                                        </p:attrNameLst>
                                      </p:cBhvr>
                                      <p:tavLst>
                                        <p:tav tm="0">
                                          <p:val>
                                            <p:strVal val="ppt_w"/>
                                          </p:val>
                                        </p:tav>
                                        <p:tav tm="100000">
                                          <p:val>
                                            <p:fltVal val="0"/>
                                          </p:val>
                                        </p:tav>
                                      </p:tavLst>
                                    </p:anim>
                                    <p:anim calcmode="lin" valueType="num">
                                      <p:cBhvr>
                                        <p:cTn id="177" dur="10000"/>
                                        <p:tgtEl>
                                          <p:spTgt spid="97"/>
                                        </p:tgtEl>
                                        <p:attrNameLst>
                                          <p:attrName>ppt_h</p:attrName>
                                        </p:attrNameLst>
                                      </p:cBhvr>
                                      <p:tavLst>
                                        <p:tav tm="0">
                                          <p:val>
                                            <p:strVal val="ppt_h"/>
                                          </p:val>
                                        </p:tav>
                                        <p:tav tm="100000">
                                          <p:val>
                                            <p:fltVal val="0"/>
                                          </p:val>
                                        </p:tav>
                                      </p:tavLst>
                                    </p:anim>
                                    <p:set>
                                      <p:cBhvr>
                                        <p:cTn id="178" dur="1" fill="hold">
                                          <p:stCondLst>
                                            <p:cond delay="9999"/>
                                          </p:stCondLst>
                                        </p:cTn>
                                        <p:tgtEl>
                                          <p:spTgt spid="97"/>
                                        </p:tgtEl>
                                        <p:attrNameLst>
                                          <p:attrName>style.visibility</p:attrName>
                                        </p:attrNameLst>
                                      </p:cBhvr>
                                      <p:to>
                                        <p:strVal val="hidden"/>
                                      </p:to>
                                    </p:set>
                                  </p:childTnLst>
                                </p:cTn>
                              </p:par>
                              <p:par>
                                <p:cTn id="179" presetID="53" presetClass="entr" presetSubtype="16" fill="hold" grpId="0" nodeType="withEffect">
                                  <p:stCondLst>
                                    <p:cond delay="0"/>
                                  </p:stCondLst>
                                  <p:childTnLst>
                                    <p:set>
                                      <p:cBhvr>
                                        <p:cTn id="180" dur="1" fill="hold">
                                          <p:stCondLst>
                                            <p:cond delay="0"/>
                                          </p:stCondLst>
                                        </p:cTn>
                                        <p:tgtEl>
                                          <p:spTgt spid="135"/>
                                        </p:tgtEl>
                                        <p:attrNameLst>
                                          <p:attrName>style.visibility</p:attrName>
                                        </p:attrNameLst>
                                      </p:cBhvr>
                                      <p:to>
                                        <p:strVal val="visible"/>
                                      </p:to>
                                    </p:set>
                                    <p:anim calcmode="lin" valueType="num">
                                      <p:cBhvr>
                                        <p:cTn id="181" dur="10000" fill="hold"/>
                                        <p:tgtEl>
                                          <p:spTgt spid="135"/>
                                        </p:tgtEl>
                                        <p:attrNameLst>
                                          <p:attrName>ppt_w</p:attrName>
                                        </p:attrNameLst>
                                      </p:cBhvr>
                                      <p:tavLst>
                                        <p:tav tm="0">
                                          <p:val>
                                            <p:fltVal val="0"/>
                                          </p:val>
                                        </p:tav>
                                        <p:tav tm="100000">
                                          <p:val>
                                            <p:strVal val="#ppt_w"/>
                                          </p:val>
                                        </p:tav>
                                      </p:tavLst>
                                    </p:anim>
                                    <p:anim calcmode="lin" valueType="num">
                                      <p:cBhvr>
                                        <p:cTn id="182" dur="10000" fill="hold"/>
                                        <p:tgtEl>
                                          <p:spTgt spid="135"/>
                                        </p:tgtEl>
                                        <p:attrNameLst>
                                          <p:attrName>ppt_h</p:attrName>
                                        </p:attrNameLst>
                                      </p:cBhvr>
                                      <p:tavLst>
                                        <p:tav tm="0">
                                          <p:val>
                                            <p:fltVal val="0"/>
                                          </p:val>
                                        </p:tav>
                                        <p:tav tm="100000">
                                          <p:val>
                                            <p:strVal val="#ppt_h"/>
                                          </p:val>
                                        </p:tav>
                                      </p:tavLst>
                                    </p:anim>
                                    <p:animEffect transition="in" filter="fade">
                                      <p:cBhvr>
                                        <p:cTn id="183" dur="10000"/>
                                        <p:tgtEl>
                                          <p:spTgt spid="135"/>
                                        </p:tgtEl>
                                      </p:cBhvr>
                                    </p:animEffect>
                                  </p:childTnLst>
                                </p:cTn>
                              </p:par>
                            </p:childTnLst>
                          </p:cTn>
                        </p:par>
                        <p:par>
                          <p:cTn id="184" fill="hold">
                            <p:stCondLst>
                              <p:cond delay="180000"/>
                            </p:stCondLst>
                            <p:childTnLst>
                              <p:par>
                                <p:cTn id="185" presetID="23" presetClass="exit" presetSubtype="32" fill="hold" grpId="0" nodeType="afterEffect">
                                  <p:stCondLst>
                                    <p:cond delay="0"/>
                                  </p:stCondLst>
                                  <p:childTnLst>
                                    <p:anim calcmode="lin" valueType="num">
                                      <p:cBhvr>
                                        <p:cTn id="186" dur="10000"/>
                                        <p:tgtEl>
                                          <p:spTgt spid="98"/>
                                        </p:tgtEl>
                                        <p:attrNameLst>
                                          <p:attrName>ppt_w</p:attrName>
                                        </p:attrNameLst>
                                      </p:cBhvr>
                                      <p:tavLst>
                                        <p:tav tm="0">
                                          <p:val>
                                            <p:strVal val="ppt_w"/>
                                          </p:val>
                                        </p:tav>
                                        <p:tav tm="100000">
                                          <p:val>
                                            <p:fltVal val="0"/>
                                          </p:val>
                                        </p:tav>
                                      </p:tavLst>
                                    </p:anim>
                                    <p:anim calcmode="lin" valueType="num">
                                      <p:cBhvr>
                                        <p:cTn id="187" dur="10000"/>
                                        <p:tgtEl>
                                          <p:spTgt spid="98"/>
                                        </p:tgtEl>
                                        <p:attrNameLst>
                                          <p:attrName>ppt_h</p:attrName>
                                        </p:attrNameLst>
                                      </p:cBhvr>
                                      <p:tavLst>
                                        <p:tav tm="0">
                                          <p:val>
                                            <p:strVal val="ppt_h"/>
                                          </p:val>
                                        </p:tav>
                                        <p:tav tm="100000">
                                          <p:val>
                                            <p:fltVal val="0"/>
                                          </p:val>
                                        </p:tav>
                                      </p:tavLst>
                                    </p:anim>
                                    <p:set>
                                      <p:cBhvr>
                                        <p:cTn id="188" dur="1" fill="hold">
                                          <p:stCondLst>
                                            <p:cond delay="9999"/>
                                          </p:stCondLst>
                                        </p:cTn>
                                        <p:tgtEl>
                                          <p:spTgt spid="98"/>
                                        </p:tgtEl>
                                        <p:attrNameLst>
                                          <p:attrName>style.visibility</p:attrName>
                                        </p:attrNameLst>
                                      </p:cBhvr>
                                      <p:to>
                                        <p:strVal val="hidden"/>
                                      </p:to>
                                    </p:set>
                                  </p:childTnLst>
                                </p:cTn>
                              </p:par>
                              <p:par>
                                <p:cTn id="189" presetID="53" presetClass="entr" presetSubtype="16" fill="hold" grpId="0" nodeType="withEffect">
                                  <p:stCondLst>
                                    <p:cond delay="0"/>
                                  </p:stCondLst>
                                  <p:childTnLst>
                                    <p:set>
                                      <p:cBhvr>
                                        <p:cTn id="190" dur="1" fill="hold">
                                          <p:stCondLst>
                                            <p:cond delay="0"/>
                                          </p:stCondLst>
                                        </p:cTn>
                                        <p:tgtEl>
                                          <p:spTgt spid="136"/>
                                        </p:tgtEl>
                                        <p:attrNameLst>
                                          <p:attrName>style.visibility</p:attrName>
                                        </p:attrNameLst>
                                      </p:cBhvr>
                                      <p:to>
                                        <p:strVal val="visible"/>
                                      </p:to>
                                    </p:set>
                                    <p:anim calcmode="lin" valueType="num">
                                      <p:cBhvr>
                                        <p:cTn id="191" dur="10000" fill="hold"/>
                                        <p:tgtEl>
                                          <p:spTgt spid="136"/>
                                        </p:tgtEl>
                                        <p:attrNameLst>
                                          <p:attrName>ppt_w</p:attrName>
                                        </p:attrNameLst>
                                      </p:cBhvr>
                                      <p:tavLst>
                                        <p:tav tm="0">
                                          <p:val>
                                            <p:fltVal val="0"/>
                                          </p:val>
                                        </p:tav>
                                        <p:tav tm="100000">
                                          <p:val>
                                            <p:strVal val="#ppt_w"/>
                                          </p:val>
                                        </p:tav>
                                      </p:tavLst>
                                    </p:anim>
                                    <p:anim calcmode="lin" valueType="num">
                                      <p:cBhvr>
                                        <p:cTn id="192" dur="10000" fill="hold"/>
                                        <p:tgtEl>
                                          <p:spTgt spid="136"/>
                                        </p:tgtEl>
                                        <p:attrNameLst>
                                          <p:attrName>ppt_h</p:attrName>
                                        </p:attrNameLst>
                                      </p:cBhvr>
                                      <p:tavLst>
                                        <p:tav tm="0">
                                          <p:val>
                                            <p:fltVal val="0"/>
                                          </p:val>
                                        </p:tav>
                                        <p:tav tm="100000">
                                          <p:val>
                                            <p:strVal val="#ppt_h"/>
                                          </p:val>
                                        </p:tav>
                                      </p:tavLst>
                                    </p:anim>
                                    <p:animEffect transition="in" filter="fade">
                                      <p:cBhvr>
                                        <p:cTn id="193" dur="10000"/>
                                        <p:tgtEl>
                                          <p:spTgt spid="136"/>
                                        </p:tgtEl>
                                      </p:cBhvr>
                                    </p:animEffect>
                                  </p:childTnLst>
                                </p:cTn>
                              </p:par>
                            </p:childTnLst>
                          </p:cTn>
                        </p:par>
                        <p:par>
                          <p:cTn id="194" fill="hold">
                            <p:stCondLst>
                              <p:cond delay="190000"/>
                            </p:stCondLst>
                            <p:childTnLst>
                              <p:par>
                                <p:cTn id="195" presetID="23" presetClass="exit" presetSubtype="32" fill="hold" grpId="0" nodeType="afterEffect">
                                  <p:stCondLst>
                                    <p:cond delay="0"/>
                                  </p:stCondLst>
                                  <p:childTnLst>
                                    <p:anim calcmode="lin" valueType="num">
                                      <p:cBhvr>
                                        <p:cTn id="196" dur="10000"/>
                                        <p:tgtEl>
                                          <p:spTgt spid="99"/>
                                        </p:tgtEl>
                                        <p:attrNameLst>
                                          <p:attrName>ppt_w</p:attrName>
                                        </p:attrNameLst>
                                      </p:cBhvr>
                                      <p:tavLst>
                                        <p:tav tm="0">
                                          <p:val>
                                            <p:strVal val="ppt_w"/>
                                          </p:val>
                                        </p:tav>
                                        <p:tav tm="100000">
                                          <p:val>
                                            <p:fltVal val="0"/>
                                          </p:val>
                                        </p:tav>
                                      </p:tavLst>
                                    </p:anim>
                                    <p:anim calcmode="lin" valueType="num">
                                      <p:cBhvr>
                                        <p:cTn id="197" dur="10000"/>
                                        <p:tgtEl>
                                          <p:spTgt spid="99"/>
                                        </p:tgtEl>
                                        <p:attrNameLst>
                                          <p:attrName>ppt_h</p:attrName>
                                        </p:attrNameLst>
                                      </p:cBhvr>
                                      <p:tavLst>
                                        <p:tav tm="0">
                                          <p:val>
                                            <p:strVal val="ppt_h"/>
                                          </p:val>
                                        </p:tav>
                                        <p:tav tm="100000">
                                          <p:val>
                                            <p:fltVal val="0"/>
                                          </p:val>
                                        </p:tav>
                                      </p:tavLst>
                                    </p:anim>
                                    <p:set>
                                      <p:cBhvr>
                                        <p:cTn id="198" dur="1" fill="hold">
                                          <p:stCondLst>
                                            <p:cond delay="9999"/>
                                          </p:stCondLst>
                                        </p:cTn>
                                        <p:tgtEl>
                                          <p:spTgt spid="99"/>
                                        </p:tgtEl>
                                        <p:attrNameLst>
                                          <p:attrName>style.visibility</p:attrName>
                                        </p:attrNameLst>
                                      </p:cBhvr>
                                      <p:to>
                                        <p:strVal val="hidden"/>
                                      </p:to>
                                    </p:set>
                                  </p:childTnLst>
                                </p:cTn>
                              </p:par>
                              <p:par>
                                <p:cTn id="199" presetID="53" presetClass="entr" presetSubtype="16" fill="hold" grpId="0" nodeType="withEffect">
                                  <p:stCondLst>
                                    <p:cond delay="0"/>
                                  </p:stCondLst>
                                  <p:childTnLst>
                                    <p:set>
                                      <p:cBhvr>
                                        <p:cTn id="200" dur="1" fill="hold">
                                          <p:stCondLst>
                                            <p:cond delay="0"/>
                                          </p:stCondLst>
                                        </p:cTn>
                                        <p:tgtEl>
                                          <p:spTgt spid="137"/>
                                        </p:tgtEl>
                                        <p:attrNameLst>
                                          <p:attrName>style.visibility</p:attrName>
                                        </p:attrNameLst>
                                      </p:cBhvr>
                                      <p:to>
                                        <p:strVal val="visible"/>
                                      </p:to>
                                    </p:set>
                                    <p:anim calcmode="lin" valueType="num">
                                      <p:cBhvr>
                                        <p:cTn id="201" dur="10000" fill="hold"/>
                                        <p:tgtEl>
                                          <p:spTgt spid="137"/>
                                        </p:tgtEl>
                                        <p:attrNameLst>
                                          <p:attrName>ppt_w</p:attrName>
                                        </p:attrNameLst>
                                      </p:cBhvr>
                                      <p:tavLst>
                                        <p:tav tm="0">
                                          <p:val>
                                            <p:fltVal val="0"/>
                                          </p:val>
                                        </p:tav>
                                        <p:tav tm="100000">
                                          <p:val>
                                            <p:strVal val="#ppt_w"/>
                                          </p:val>
                                        </p:tav>
                                      </p:tavLst>
                                    </p:anim>
                                    <p:anim calcmode="lin" valueType="num">
                                      <p:cBhvr>
                                        <p:cTn id="202" dur="10000" fill="hold"/>
                                        <p:tgtEl>
                                          <p:spTgt spid="137"/>
                                        </p:tgtEl>
                                        <p:attrNameLst>
                                          <p:attrName>ppt_h</p:attrName>
                                        </p:attrNameLst>
                                      </p:cBhvr>
                                      <p:tavLst>
                                        <p:tav tm="0">
                                          <p:val>
                                            <p:fltVal val="0"/>
                                          </p:val>
                                        </p:tav>
                                        <p:tav tm="100000">
                                          <p:val>
                                            <p:strVal val="#ppt_h"/>
                                          </p:val>
                                        </p:tav>
                                      </p:tavLst>
                                    </p:anim>
                                    <p:animEffect transition="in" filter="fade">
                                      <p:cBhvr>
                                        <p:cTn id="203" dur="10000"/>
                                        <p:tgtEl>
                                          <p:spTgt spid="137"/>
                                        </p:tgtEl>
                                      </p:cBhvr>
                                    </p:animEffect>
                                  </p:childTnLst>
                                </p:cTn>
                              </p:par>
                            </p:childTnLst>
                          </p:cTn>
                        </p:par>
                        <p:par>
                          <p:cTn id="204" fill="hold">
                            <p:stCondLst>
                              <p:cond delay="200000"/>
                            </p:stCondLst>
                            <p:childTnLst>
                              <p:par>
                                <p:cTn id="205" presetID="23" presetClass="exit" presetSubtype="32" fill="hold" grpId="0" nodeType="afterEffect">
                                  <p:stCondLst>
                                    <p:cond delay="0"/>
                                  </p:stCondLst>
                                  <p:childTnLst>
                                    <p:anim calcmode="lin" valueType="num">
                                      <p:cBhvr>
                                        <p:cTn id="206" dur="10000"/>
                                        <p:tgtEl>
                                          <p:spTgt spid="100"/>
                                        </p:tgtEl>
                                        <p:attrNameLst>
                                          <p:attrName>ppt_w</p:attrName>
                                        </p:attrNameLst>
                                      </p:cBhvr>
                                      <p:tavLst>
                                        <p:tav tm="0">
                                          <p:val>
                                            <p:strVal val="ppt_w"/>
                                          </p:val>
                                        </p:tav>
                                        <p:tav tm="100000">
                                          <p:val>
                                            <p:fltVal val="0"/>
                                          </p:val>
                                        </p:tav>
                                      </p:tavLst>
                                    </p:anim>
                                    <p:anim calcmode="lin" valueType="num">
                                      <p:cBhvr>
                                        <p:cTn id="207" dur="10000"/>
                                        <p:tgtEl>
                                          <p:spTgt spid="100"/>
                                        </p:tgtEl>
                                        <p:attrNameLst>
                                          <p:attrName>ppt_h</p:attrName>
                                        </p:attrNameLst>
                                      </p:cBhvr>
                                      <p:tavLst>
                                        <p:tav tm="0">
                                          <p:val>
                                            <p:strVal val="ppt_h"/>
                                          </p:val>
                                        </p:tav>
                                        <p:tav tm="100000">
                                          <p:val>
                                            <p:fltVal val="0"/>
                                          </p:val>
                                        </p:tav>
                                      </p:tavLst>
                                    </p:anim>
                                    <p:set>
                                      <p:cBhvr>
                                        <p:cTn id="208" dur="1" fill="hold">
                                          <p:stCondLst>
                                            <p:cond delay="9999"/>
                                          </p:stCondLst>
                                        </p:cTn>
                                        <p:tgtEl>
                                          <p:spTgt spid="100"/>
                                        </p:tgtEl>
                                        <p:attrNameLst>
                                          <p:attrName>style.visibility</p:attrName>
                                        </p:attrNameLst>
                                      </p:cBhvr>
                                      <p:to>
                                        <p:strVal val="hidden"/>
                                      </p:to>
                                    </p:set>
                                  </p:childTnLst>
                                </p:cTn>
                              </p:par>
                              <p:par>
                                <p:cTn id="209" presetID="53" presetClass="entr" presetSubtype="16" fill="hold" grpId="0" nodeType="withEffect">
                                  <p:stCondLst>
                                    <p:cond delay="0"/>
                                  </p:stCondLst>
                                  <p:childTnLst>
                                    <p:set>
                                      <p:cBhvr>
                                        <p:cTn id="210" dur="1" fill="hold">
                                          <p:stCondLst>
                                            <p:cond delay="0"/>
                                          </p:stCondLst>
                                        </p:cTn>
                                        <p:tgtEl>
                                          <p:spTgt spid="138"/>
                                        </p:tgtEl>
                                        <p:attrNameLst>
                                          <p:attrName>style.visibility</p:attrName>
                                        </p:attrNameLst>
                                      </p:cBhvr>
                                      <p:to>
                                        <p:strVal val="visible"/>
                                      </p:to>
                                    </p:set>
                                    <p:anim calcmode="lin" valueType="num">
                                      <p:cBhvr>
                                        <p:cTn id="211" dur="10000" fill="hold"/>
                                        <p:tgtEl>
                                          <p:spTgt spid="138"/>
                                        </p:tgtEl>
                                        <p:attrNameLst>
                                          <p:attrName>ppt_w</p:attrName>
                                        </p:attrNameLst>
                                      </p:cBhvr>
                                      <p:tavLst>
                                        <p:tav tm="0">
                                          <p:val>
                                            <p:fltVal val="0"/>
                                          </p:val>
                                        </p:tav>
                                        <p:tav tm="100000">
                                          <p:val>
                                            <p:strVal val="#ppt_w"/>
                                          </p:val>
                                        </p:tav>
                                      </p:tavLst>
                                    </p:anim>
                                    <p:anim calcmode="lin" valueType="num">
                                      <p:cBhvr>
                                        <p:cTn id="212" dur="10000" fill="hold"/>
                                        <p:tgtEl>
                                          <p:spTgt spid="138"/>
                                        </p:tgtEl>
                                        <p:attrNameLst>
                                          <p:attrName>ppt_h</p:attrName>
                                        </p:attrNameLst>
                                      </p:cBhvr>
                                      <p:tavLst>
                                        <p:tav tm="0">
                                          <p:val>
                                            <p:fltVal val="0"/>
                                          </p:val>
                                        </p:tav>
                                        <p:tav tm="100000">
                                          <p:val>
                                            <p:strVal val="#ppt_h"/>
                                          </p:val>
                                        </p:tav>
                                      </p:tavLst>
                                    </p:anim>
                                    <p:animEffect transition="in" filter="fade">
                                      <p:cBhvr>
                                        <p:cTn id="213" dur="10000"/>
                                        <p:tgtEl>
                                          <p:spTgt spid="138"/>
                                        </p:tgtEl>
                                      </p:cBhvr>
                                    </p:animEffect>
                                  </p:childTnLst>
                                </p:cTn>
                              </p:par>
                            </p:childTnLst>
                          </p:cTn>
                        </p:par>
                        <p:par>
                          <p:cTn id="214" fill="hold">
                            <p:stCondLst>
                              <p:cond delay="210000"/>
                            </p:stCondLst>
                            <p:childTnLst>
                              <p:par>
                                <p:cTn id="215" presetID="23" presetClass="exit" presetSubtype="32" fill="hold" grpId="0" nodeType="afterEffect">
                                  <p:stCondLst>
                                    <p:cond delay="0"/>
                                  </p:stCondLst>
                                  <p:childTnLst>
                                    <p:anim calcmode="lin" valueType="num">
                                      <p:cBhvr>
                                        <p:cTn id="216" dur="10000"/>
                                        <p:tgtEl>
                                          <p:spTgt spid="101"/>
                                        </p:tgtEl>
                                        <p:attrNameLst>
                                          <p:attrName>ppt_w</p:attrName>
                                        </p:attrNameLst>
                                      </p:cBhvr>
                                      <p:tavLst>
                                        <p:tav tm="0">
                                          <p:val>
                                            <p:strVal val="ppt_w"/>
                                          </p:val>
                                        </p:tav>
                                        <p:tav tm="100000">
                                          <p:val>
                                            <p:fltVal val="0"/>
                                          </p:val>
                                        </p:tav>
                                      </p:tavLst>
                                    </p:anim>
                                    <p:anim calcmode="lin" valueType="num">
                                      <p:cBhvr>
                                        <p:cTn id="217" dur="10000"/>
                                        <p:tgtEl>
                                          <p:spTgt spid="101"/>
                                        </p:tgtEl>
                                        <p:attrNameLst>
                                          <p:attrName>ppt_h</p:attrName>
                                        </p:attrNameLst>
                                      </p:cBhvr>
                                      <p:tavLst>
                                        <p:tav tm="0">
                                          <p:val>
                                            <p:strVal val="ppt_h"/>
                                          </p:val>
                                        </p:tav>
                                        <p:tav tm="100000">
                                          <p:val>
                                            <p:fltVal val="0"/>
                                          </p:val>
                                        </p:tav>
                                      </p:tavLst>
                                    </p:anim>
                                    <p:set>
                                      <p:cBhvr>
                                        <p:cTn id="218" dur="1" fill="hold">
                                          <p:stCondLst>
                                            <p:cond delay="9999"/>
                                          </p:stCondLst>
                                        </p:cTn>
                                        <p:tgtEl>
                                          <p:spTgt spid="101"/>
                                        </p:tgtEl>
                                        <p:attrNameLst>
                                          <p:attrName>style.visibility</p:attrName>
                                        </p:attrNameLst>
                                      </p:cBhvr>
                                      <p:to>
                                        <p:strVal val="hidden"/>
                                      </p:to>
                                    </p:set>
                                  </p:childTnLst>
                                </p:cTn>
                              </p:par>
                              <p:par>
                                <p:cTn id="219" presetID="53" presetClass="entr" presetSubtype="16" fill="hold" grpId="0" nodeType="withEffect">
                                  <p:stCondLst>
                                    <p:cond delay="0"/>
                                  </p:stCondLst>
                                  <p:childTnLst>
                                    <p:set>
                                      <p:cBhvr>
                                        <p:cTn id="220" dur="1" fill="hold">
                                          <p:stCondLst>
                                            <p:cond delay="0"/>
                                          </p:stCondLst>
                                        </p:cTn>
                                        <p:tgtEl>
                                          <p:spTgt spid="139"/>
                                        </p:tgtEl>
                                        <p:attrNameLst>
                                          <p:attrName>style.visibility</p:attrName>
                                        </p:attrNameLst>
                                      </p:cBhvr>
                                      <p:to>
                                        <p:strVal val="visible"/>
                                      </p:to>
                                    </p:set>
                                    <p:anim calcmode="lin" valueType="num">
                                      <p:cBhvr>
                                        <p:cTn id="221" dur="10000" fill="hold"/>
                                        <p:tgtEl>
                                          <p:spTgt spid="139"/>
                                        </p:tgtEl>
                                        <p:attrNameLst>
                                          <p:attrName>ppt_w</p:attrName>
                                        </p:attrNameLst>
                                      </p:cBhvr>
                                      <p:tavLst>
                                        <p:tav tm="0">
                                          <p:val>
                                            <p:fltVal val="0"/>
                                          </p:val>
                                        </p:tav>
                                        <p:tav tm="100000">
                                          <p:val>
                                            <p:strVal val="#ppt_w"/>
                                          </p:val>
                                        </p:tav>
                                      </p:tavLst>
                                    </p:anim>
                                    <p:anim calcmode="lin" valueType="num">
                                      <p:cBhvr>
                                        <p:cTn id="222" dur="10000" fill="hold"/>
                                        <p:tgtEl>
                                          <p:spTgt spid="139"/>
                                        </p:tgtEl>
                                        <p:attrNameLst>
                                          <p:attrName>ppt_h</p:attrName>
                                        </p:attrNameLst>
                                      </p:cBhvr>
                                      <p:tavLst>
                                        <p:tav tm="0">
                                          <p:val>
                                            <p:fltVal val="0"/>
                                          </p:val>
                                        </p:tav>
                                        <p:tav tm="100000">
                                          <p:val>
                                            <p:strVal val="#ppt_h"/>
                                          </p:val>
                                        </p:tav>
                                      </p:tavLst>
                                    </p:anim>
                                    <p:animEffect transition="in" filter="fade">
                                      <p:cBhvr>
                                        <p:cTn id="223" dur="10000"/>
                                        <p:tgtEl>
                                          <p:spTgt spid="139"/>
                                        </p:tgtEl>
                                      </p:cBhvr>
                                    </p:animEffect>
                                  </p:childTnLst>
                                </p:cTn>
                              </p:par>
                            </p:childTnLst>
                          </p:cTn>
                        </p:par>
                        <p:par>
                          <p:cTn id="224" fill="hold">
                            <p:stCondLst>
                              <p:cond delay="220000"/>
                            </p:stCondLst>
                            <p:childTnLst>
                              <p:par>
                                <p:cTn id="225" presetID="23" presetClass="exit" presetSubtype="32" fill="hold" grpId="0" nodeType="afterEffect">
                                  <p:stCondLst>
                                    <p:cond delay="0"/>
                                  </p:stCondLst>
                                  <p:childTnLst>
                                    <p:anim calcmode="lin" valueType="num">
                                      <p:cBhvr>
                                        <p:cTn id="226" dur="10000"/>
                                        <p:tgtEl>
                                          <p:spTgt spid="102"/>
                                        </p:tgtEl>
                                        <p:attrNameLst>
                                          <p:attrName>ppt_w</p:attrName>
                                        </p:attrNameLst>
                                      </p:cBhvr>
                                      <p:tavLst>
                                        <p:tav tm="0">
                                          <p:val>
                                            <p:strVal val="ppt_w"/>
                                          </p:val>
                                        </p:tav>
                                        <p:tav tm="100000">
                                          <p:val>
                                            <p:fltVal val="0"/>
                                          </p:val>
                                        </p:tav>
                                      </p:tavLst>
                                    </p:anim>
                                    <p:anim calcmode="lin" valueType="num">
                                      <p:cBhvr>
                                        <p:cTn id="227" dur="10000"/>
                                        <p:tgtEl>
                                          <p:spTgt spid="102"/>
                                        </p:tgtEl>
                                        <p:attrNameLst>
                                          <p:attrName>ppt_h</p:attrName>
                                        </p:attrNameLst>
                                      </p:cBhvr>
                                      <p:tavLst>
                                        <p:tav tm="0">
                                          <p:val>
                                            <p:strVal val="ppt_h"/>
                                          </p:val>
                                        </p:tav>
                                        <p:tav tm="100000">
                                          <p:val>
                                            <p:fltVal val="0"/>
                                          </p:val>
                                        </p:tav>
                                      </p:tavLst>
                                    </p:anim>
                                    <p:set>
                                      <p:cBhvr>
                                        <p:cTn id="228" dur="1" fill="hold">
                                          <p:stCondLst>
                                            <p:cond delay="9999"/>
                                          </p:stCondLst>
                                        </p:cTn>
                                        <p:tgtEl>
                                          <p:spTgt spid="102"/>
                                        </p:tgtEl>
                                        <p:attrNameLst>
                                          <p:attrName>style.visibility</p:attrName>
                                        </p:attrNameLst>
                                      </p:cBhvr>
                                      <p:to>
                                        <p:strVal val="hidden"/>
                                      </p:to>
                                    </p:set>
                                  </p:childTnLst>
                                </p:cTn>
                              </p:par>
                              <p:par>
                                <p:cTn id="229" presetID="53" presetClass="entr" presetSubtype="16" fill="hold" grpId="0" nodeType="withEffect">
                                  <p:stCondLst>
                                    <p:cond delay="0"/>
                                  </p:stCondLst>
                                  <p:childTnLst>
                                    <p:set>
                                      <p:cBhvr>
                                        <p:cTn id="230" dur="1" fill="hold">
                                          <p:stCondLst>
                                            <p:cond delay="0"/>
                                          </p:stCondLst>
                                        </p:cTn>
                                        <p:tgtEl>
                                          <p:spTgt spid="140"/>
                                        </p:tgtEl>
                                        <p:attrNameLst>
                                          <p:attrName>style.visibility</p:attrName>
                                        </p:attrNameLst>
                                      </p:cBhvr>
                                      <p:to>
                                        <p:strVal val="visible"/>
                                      </p:to>
                                    </p:set>
                                    <p:anim calcmode="lin" valueType="num">
                                      <p:cBhvr>
                                        <p:cTn id="231" dur="10000" fill="hold"/>
                                        <p:tgtEl>
                                          <p:spTgt spid="140"/>
                                        </p:tgtEl>
                                        <p:attrNameLst>
                                          <p:attrName>ppt_w</p:attrName>
                                        </p:attrNameLst>
                                      </p:cBhvr>
                                      <p:tavLst>
                                        <p:tav tm="0">
                                          <p:val>
                                            <p:fltVal val="0"/>
                                          </p:val>
                                        </p:tav>
                                        <p:tav tm="100000">
                                          <p:val>
                                            <p:strVal val="#ppt_w"/>
                                          </p:val>
                                        </p:tav>
                                      </p:tavLst>
                                    </p:anim>
                                    <p:anim calcmode="lin" valueType="num">
                                      <p:cBhvr>
                                        <p:cTn id="232" dur="10000" fill="hold"/>
                                        <p:tgtEl>
                                          <p:spTgt spid="140"/>
                                        </p:tgtEl>
                                        <p:attrNameLst>
                                          <p:attrName>ppt_h</p:attrName>
                                        </p:attrNameLst>
                                      </p:cBhvr>
                                      <p:tavLst>
                                        <p:tav tm="0">
                                          <p:val>
                                            <p:fltVal val="0"/>
                                          </p:val>
                                        </p:tav>
                                        <p:tav tm="100000">
                                          <p:val>
                                            <p:strVal val="#ppt_h"/>
                                          </p:val>
                                        </p:tav>
                                      </p:tavLst>
                                    </p:anim>
                                    <p:animEffect transition="in" filter="fade">
                                      <p:cBhvr>
                                        <p:cTn id="233" dur="10000"/>
                                        <p:tgtEl>
                                          <p:spTgt spid="140"/>
                                        </p:tgtEl>
                                      </p:cBhvr>
                                    </p:animEffect>
                                  </p:childTnLst>
                                </p:cTn>
                              </p:par>
                            </p:childTnLst>
                          </p:cTn>
                        </p:par>
                        <p:par>
                          <p:cTn id="234" fill="hold">
                            <p:stCondLst>
                              <p:cond delay="230000"/>
                            </p:stCondLst>
                            <p:childTnLst>
                              <p:par>
                                <p:cTn id="235" presetID="23" presetClass="exit" presetSubtype="32" fill="hold" grpId="0" nodeType="afterEffect">
                                  <p:stCondLst>
                                    <p:cond delay="0"/>
                                  </p:stCondLst>
                                  <p:childTnLst>
                                    <p:anim calcmode="lin" valueType="num">
                                      <p:cBhvr>
                                        <p:cTn id="236" dur="10000"/>
                                        <p:tgtEl>
                                          <p:spTgt spid="103"/>
                                        </p:tgtEl>
                                        <p:attrNameLst>
                                          <p:attrName>ppt_w</p:attrName>
                                        </p:attrNameLst>
                                      </p:cBhvr>
                                      <p:tavLst>
                                        <p:tav tm="0">
                                          <p:val>
                                            <p:strVal val="ppt_w"/>
                                          </p:val>
                                        </p:tav>
                                        <p:tav tm="100000">
                                          <p:val>
                                            <p:fltVal val="0"/>
                                          </p:val>
                                        </p:tav>
                                      </p:tavLst>
                                    </p:anim>
                                    <p:anim calcmode="lin" valueType="num">
                                      <p:cBhvr>
                                        <p:cTn id="237" dur="10000"/>
                                        <p:tgtEl>
                                          <p:spTgt spid="103"/>
                                        </p:tgtEl>
                                        <p:attrNameLst>
                                          <p:attrName>ppt_h</p:attrName>
                                        </p:attrNameLst>
                                      </p:cBhvr>
                                      <p:tavLst>
                                        <p:tav tm="0">
                                          <p:val>
                                            <p:strVal val="ppt_h"/>
                                          </p:val>
                                        </p:tav>
                                        <p:tav tm="100000">
                                          <p:val>
                                            <p:fltVal val="0"/>
                                          </p:val>
                                        </p:tav>
                                      </p:tavLst>
                                    </p:anim>
                                    <p:set>
                                      <p:cBhvr>
                                        <p:cTn id="238" dur="1" fill="hold">
                                          <p:stCondLst>
                                            <p:cond delay="9999"/>
                                          </p:stCondLst>
                                        </p:cTn>
                                        <p:tgtEl>
                                          <p:spTgt spid="103"/>
                                        </p:tgtEl>
                                        <p:attrNameLst>
                                          <p:attrName>style.visibility</p:attrName>
                                        </p:attrNameLst>
                                      </p:cBhvr>
                                      <p:to>
                                        <p:strVal val="hidden"/>
                                      </p:to>
                                    </p:set>
                                  </p:childTnLst>
                                </p:cTn>
                              </p:par>
                              <p:par>
                                <p:cTn id="239" presetID="53" presetClass="entr" presetSubtype="16" fill="hold" grpId="0" nodeType="withEffect">
                                  <p:stCondLst>
                                    <p:cond delay="0"/>
                                  </p:stCondLst>
                                  <p:childTnLst>
                                    <p:set>
                                      <p:cBhvr>
                                        <p:cTn id="240" dur="1" fill="hold">
                                          <p:stCondLst>
                                            <p:cond delay="0"/>
                                          </p:stCondLst>
                                        </p:cTn>
                                        <p:tgtEl>
                                          <p:spTgt spid="141"/>
                                        </p:tgtEl>
                                        <p:attrNameLst>
                                          <p:attrName>style.visibility</p:attrName>
                                        </p:attrNameLst>
                                      </p:cBhvr>
                                      <p:to>
                                        <p:strVal val="visible"/>
                                      </p:to>
                                    </p:set>
                                    <p:anim calcmode="lin" valueType="num">
                                      <p:cBhvr>
                                        <p:cTn id="241" dur="10000" fill="hold"/>
                                        <p:tgtEl>
                                          <p:spTgt spid="141"/>
                                        </p:tgtEl>
                                        <p:attrNameLst>
                                          <p:attrName>ppt_w</p:attrName>
                                        </p:attrNameLst>
                                      </p:cBhvr>
                                      <p:tavLst>
                                        <p:tav tm="0">
                                          <p:val>
                                            <p:fltVal val="0"/>
                                          </p:val>
                                        </p:tav>
                                        <p:tav tm="100000">
                                          <p:val>
                                            <p:strVal val="#ppt_w"/>
                                          </p:val>
                                        </p:tav>
                                      </p:tavLst>
                                    </p:anim>
                                    <p:anim calcmode="lin" valueType="num">
                                      <p:cBhvr>
                                        <p:cTn id="242" dur="10000" fill="hold"/>
                                        <p:tgtEl>
                                          <p:spTgt spid="141"/>
                                        </p:tgtEl>
                                        <p:attrNameLst>
                                          <p:attrName>ppt_h</p:attrName>
                                        </p:attrNameLst>
                                      </p:cBhvr>
                                      <p:tavLst>
                                        <p:tav tm="0">
                                          <p:val>
                                            <p:fltVal val="0"/>
                                          </p:val>
                                        </p:tav>
                                        <p:tav tm="100000">
                                          <p:val>
                                            <p:strVal val="#ppt_h"/>
                                          </p:val>
                                        </p:tav>
                                      </p:tavLst>
                                    </p:anim>
                                    <p:animEffect transition="in" filter="fade">
                                      <p:cBhvr>
                                        <p:cTn id="243" dur="10000"/>
                                        <p:tgtEl>
                                          <p:spTgt spid="141"/>
                                        </p:tgtEl>
                                      </p:cBhvr>
                                    </p:animEffect>
                                  </p:childTnLst>
                                </p:cTn>
                              </p:par>
                            </p:childTnLst>
                          </p:cTn>
                        </p:par>
                        <p:par>
                          <p:cTn id="244" fill="hold">
                            <p:stCondLst>
                              <p:cond delay="240000"/>
                            </p:stCondLst>
                            <p:childTnLst>
                              <p:par>
                                <p:cTn id="245" presetID="23" presetClass="exit" presetSubtype="32" fill="hold" grpId="0" nodeType="afterEffect">
                                  <p:stCondLst>
                                    <p:cond delay="0"/>
                                  </p:stCondLst>
                                  <p:childTnLst>
                                    <p:anim calcmode="lin" valueType="num">
                                      <p:cBhvr>
                                        <p:cTn id="246" dur="10000"/>
                                        <p:tgtEl>
                                          <p:spTgt spid="104"/>
                                        </p:tgtEl>
                                        <p:attrNameLst>
                                          <p:attrName>ppt_w</p:attrName>
                                        </p:attrNameLst>
                                      </p:cBhvr>
                                      <p:tavLst>
                                        <p:tav tm="0">
                                          <p:val>
                                            <p:strVal val="ppt_w"/>
                                          </p:val>
                                        </p:tav>
                                        <p:tav tm="100000">
                                          <p:val>
                                            <p:fltVal val="0"/>
                                          </p:val>
                                        </p:tav>
                                      </p:tavLst>
                                    </p:anim>
                                    <p:anim calcmode="lin" valueType="num">
                                      <p:cBhvr>
                                        <p:cTn id="247" dur="10000"/>
                                        <p:tgtEl>
                                          <p:spTgt spid="104"/>
                                        </p:tgtEl>
                                        <p:attrNameLst>
                                          <p:attrName>ppt_h</p:attrName>
                                        </p:attrNameLst>
                                      </p:cBhvr>
                                      <p:tavLst>
                                        <p:tav tm="0">
                                          <p:val>
                                            <p:strVal val="ppt_h"/>
                                          </p:val>
                                        </p:tav>
                                        <p:tav tm="100000">
                                          <p:val>
                                            <p:fltVal val="0"/>
                                          </p:val>
                                        </p:tav>
                                      </p:tavLst>
                                    </p:anim>
                                    <p:set>
                                      <p:cBhvr>
                                        <p:cTn id="248" dur="1" fill="hold">
                                          <p:stCondLst>
                                            <p:cond delay="9999"/>
                                          </p:stCondLst>
                                        </p:cTn>
                                        <p:tgtEl>
                                          <p:spTgt spid="104"/>
                                        </p:tgtEl>
                                        <p:attrNameLst>
                                          <p:attrName>style.visibility</p:attrName>
                                        </p:attrNameLst>
                                      </p:cBhvr>
                                      <p:to>
                                        <p:strVal val="hidden"/>
                                      </p:to>
                                    </p:set>
                                  </p:childTnLst>
                                </p:cTn>
                              </p:par>
                              <p:par>
                                <p:cTn id="249" presetID="53" presetClass="entr" presetSubtype="16" fill="hold" grpId="0" nodeType="withEffect">
                                  <p:stCondLst>
                                    <p:cond delay="0"/>
                                  </p:stCondLst>
                                  <p:childTnLst>
                                    <p:set>
                                      <p:cBhvr>
                                        <p:cTn id="250" dur="1" fill="hold">
                                          <p:stCondLst>
                                            <p:cond delay="0"/>
                                          </p:stCondLst>
                                        </p:cTn>
                                        <p:tgtEl>
                                          <p:spTgt spid="142"/>
                                        </p:tgtEl>
                                        <p:attrNameLst>
                                          <p:attrName>style.visibility</p:attrName>
                                        </p:attrNameLst>
                                      </p:cBhvr>
                                      <p:to>
                                        <p:strVal val="visible"/>
                                      </p:to>
                                    </p:set>
                                    <p:anim calcmode="lin" valueType="num">
                                      <p:cBhvr>
                                        <p:cTn id="251" dur="10000" fill="hold"/>
                                        <p:tgtEl>
                                          <p:spTgt spid="142"/>
                                        </p:tgtEl>
                                        <p:attrNameLst>
                                          <p:attrName>ppt_w</p:attrName>
                                        </p:attrNameLst>
                                      </p:cBhvr>
                                      <p:tavLst>
                                        <p:tav tm="0">
                                          <p:val>
                                            <p:fltVal val="0"/>
                                          </p:val>
                                        </p:tav>
                                        <p:tav tm="100000">
                                          <p:val>
                                            <p:strVal val="#ppt_w"/>
                                          </p:val>
                                        </p:tav>
                                      </p:tavLst>
                                    </p:anim>
                                    <p:anim calcmode="lin" valueType="num">
                                      <p:cBhvr>
                                        <p:cTn id="252" dur="10000" fill="hold"/>
                                        <p:tgtEl>
                                          <p:spTgt spid="142"/>
                                        </p:tgtEl>
                                        <p:attrNameLst>
                                          <p:attrName>ppt_h</p:attrName>
                                        </p:attrNameLst>
                                      </p:cBhvr>
                                      <p:tavLst>
                                        <p:tav tm="0">
                                          <p:val>
                                            <p:fltVal val="0"/>
                                          </p:val>
                                        </p:tav>
                                        <p:tav tm="100000">
                                          <p:val>
                                            <p:strVal val="#ppt_h"/>
                                          </p:val>
                                        </p:tav>
                                      </p:tavLst>
                                    </p:anim>
                                    <p:animEffect transition="in" filter="fade">
                                      <p:cBhvr>
                                        <p:cTn id="253" dur="10000"/>
                                        <p:tgtEl>
                                          <p:spTgt spid="142"/>
                                        </p:tgtEl>
                                      </p:cBhvr>
                                    </p:animEffect>
                                  </p:childTnLst>
                                </p:cTn>
                              </p:par>
                            </p:childTnLst>
                          </p:cTn>
                        </p:par>
                        <p:par>
                          <p:cTn id="254" fill="hold">
                            <p:stCondLst>
                              <p:cond delay="250000"/>
                            </p:stCondLst>
                            <p:childTnLst>
                              <p:par>
                                <p:cTn id="255" presetID="23" presetClass="exit" presetSubtype="32" fill="hold" grpId="0" nodeType="afterEffect">
                                  <p:stCondLst>
                                    <p:cond delay="0"/>
                                  </p:stCondLst>
                                  <p:childTnLst>
                                    <p:anim calcmode="lin" valueType="num">
                                      <p:cBhvr>
                                        <p:cTn id="256" dur="10000"/>
                                        <p:tgtEl>
                                          <p:spTgt spid="105"/>
                                        </p:tgtEl>
                                        <p:attrNameLst>
                                          <p:attrName>ppt_w</p:attrName>
                                        </p:attrNameLst>
                                      </p:cBhvr>
                                      <p:tavLst>
                                        <p:tav tm="0">
                                          <p:val>
                                            <p:strVal val="ppt_w"/>
                                          </p:val>
                                        </p:tav>
                                        <p:tav tm="100000">
                                          <p:val>
                                            <p:fltVal val="0"/>
                                          </p:val>
                                        </p:tav>
                                      </p:tavLst>
                                    </p:anim>
                                    <p:anim calcmode="lin" valueType="num">
                                      <p:cBhvr>
                                        <p:cTn id="257" dur="10000"/>
                                        <p:tgtEl>
                                          <p:spTgt spid="105"/>
                                        </p:tgtEl>
                                        <p:attrNameLst>
                                          <p:attrName>ppt_h</p:attrName>
                                        </p:attrNameLst>
                                      </p:cBhvr>
                                      <p:tavLst>
                                        <p:tav tm="0">
                                          <p:val>
                                            <p:strVal val="ppt_h"/>
                                          </p:val>
                                        </p:tav>
                                        <p:tav tm="100000">
                                          <p:val>
                                            <p:fltVal val="0"/>
                                          </p:val>
                                        </p:tav>
                                      </p:tavLst>
                                    </p:anim>
                                    <p:set>
                                      <p:cBhvr>
                                        <p:cTn id="258" dur="1" fill="hold">
                                          <p:stCondLst>
                                            <p:cond delay="9999"/>
                                          </p:stCondLst>
                                        </p:cTn>
                                        <p:tgtEl>
                                          <p:spTgt spid="105"/>
                                        </p:tgtEl>
                                        <p:attrNameLst>
                                          <p:attrName>style.visibility</p:attrName>
                                        </p:attrNameLst>
                                      </p:cBhvr>
                                      <p:to>
                                        <p:strVal val="hidden"/>
                                      </p:to>
                                    </p:set>
                                  </p:childTnLst>
                                </p:cTn>
                              </p:par>
                              <p:par>
                                <p:cTn id="259" presetID="53" presetClass="entr" presetSubtype="16" fill="hold" grpId="0" nodeType="withEffect">
                                  <p:stCondLst>
                                    <p:cond delay="0"/>
                                  </p:stCondLst>
                                  <p:childTnLst>
                                    <p:set>
                                      <p:cBhvr>
                                        <p:cTn id="260" dur="1" fill="hold">
                                          <p:stCondLst>
                                            <p:cond delay="0"/>
                                          </p:stCondLst>
                                        </p:cTn>
                                        <p:tgtEl>
                                          <p:spTgt spid="143"/>
                                        </p:tgtEl>
                                        <p:attrNameLst>
                                          <p:attrName>style.visibility</p:attrName>
                                        </p:attrNameLst>
                                      </p:cBhvr>
                                      <p:to>
                                        <p:strVal val="visible"/>
                                      </p:to>
                                    </p:set>
                                    <p:anim calcmode="lin" valueType="num">
                                      <p:cBhvr>
                                        <p:cTn id="261" dur="10000" fill="hold"/>
                                        <p:tgtEl>
                                          <p:spTgt spid="143"/>
                                        </p:tgtEl>
                                        <p:attrNameLst>
                                          <p:attrName>ppt_w</p:attrName>
                                        </p:attrNameLst>
                                      </p:cBhvr>
                                      <p:tavLst>
                                        <p:tav tm="0">
                                          <p:val>
                                            <p:fltVal val="0"/>
                                          </p:val>
                                        </p:tav>
                                        <p:tav tm="100000">
                                          <p:val>
                                            <p:strVal val="#ppt_w"/>
                                          </p:val>
                                        </p:tav>
                                      </p:tavLst>
                                    </p:anim>
                                    <p:anim calcmode="lin" valueType="num">
                                      <p:cBhvr>
                                        <p:cTn id="262" dur="10000" fill="hold"/>
                                        <p:tgtEl>
                                          <p:spTgt spid="143"/>
                                        </p:tgtEl>
                                        <p:attrNameLst>
                                          <p:attrName>ppt_h</p:attrName>
                                        </p:attrNameLst>
                                      </p:cBhvr>
                                      <p:tavLst>
                                        <p:tav tm="0">
                                          <p:val>
                                            <p:fltVal val="0"/>
                                          </p:val>
                                        </p:tav>
                                        <p:tav tm="100000">
                                          <p:val>
                                            <p:strVal val="#ppt_h"/>
                                          </p:val>
                                        </p:tav>
                                      </p:tavLst>
                                    </p:anim>
                                    <p:animEffect transition="in" filter="fade">
                                      <p:cBhvr>
                                        <p:cTn id="263" dur="10000"/>
                                        <p:tgtEl>
                                          <p:spTgt spid="143"/>
                                        </p:tgtEl>
                                      </p:cBhvr>
                                    </p:animEffect>
                                  </p:childTnLst>
                                </p:cTn>
                              </p:par>
                            </p:childTnLst>
                          </p:cTn>
                        </p:par>
                        <p:par>
                          <p:cTn id="264" fill="hold">
                            <p:stCondLst>
                              <p:cond delay="260000"/>
                            </p:stCondLst>
                            <p:childTnLst>
                              <p:par>
                                <p:cTn id="265" presetID="23" presetClass="exit" presetSubtype="32" fill="hold" grpId="0" nodeType="afterEffect">
                                  <p:stCondLst>
                                    <p:cond delay="0"/>
                                  </p:stCondLst>
                                  <p:childTnLst>
                                    <p:anim calcmode="lin" valueType="num">
                                      <p:cBhvr>
                                        <p:cTn id="266" dur="10000"/>
                                        <p:tgtEl>
                                          <p:spTgt spid="106"/>
                                        </p:tgtEl>
                                        <p:attrNameLst>
                                          <p:attrName>ppt_w</p:attrName>
                                        </p:attrNameLst>
                                      </p:cBhvr>
                                      <p:tavLst>
                                        <p:tav tm="0">
                                          <p:val>
                                            <p:strVal val="ppt_w"/>
                                          </p:val>
                                        </p:tav>
                                        <p:tav tm="100000">
                                          <p:val>
                                            <p:fltVal val="0"/>
                                          </p:val>
                                        </p:tav>
                                      </p:tavLst>
                                    </p:anim>
                                    <p:anim calcmode="lin" valueType="num">
                                      <p:cBhvr>
                                        <p:cTn id="267" dur="10000"/>
                                        <p:tgtEl>
                                          <p:spTgt spid="106"/>
                                        </p:tgtEl>
                                        <p:attrNameLst>
                                          <p:attrName>ppt_h</p:attrName>
                                        </p:attrNameLst>
                                      </p:cBhvr>
                                      <p:tavLst>
                                        <p:tav tm="0">
                                          <p:val>
                                            <p:strVal val="ppt_h"/>
                                          </p:val>
                                        </p:tav>
                                        <p:tav tm="100000">
                                          <p:val>
                                            <p:fltVal val="0"/>
                                          </p:val>
                                        </p:tav>
                                      </p:tavLst>
                                    </p:anim>
                                    <p:set>
                                      <p:cBhvr>
                                        <p:cTn id="268" dur="1" fill="hold">
                                          <p:stCondLst>
                                            <p:cond delay="9999"/>
                                          </p:stCondLst>
                                        </p:cTn>
                                        <p:tgtEl>
                                          <p:spTgt spid="106"/>
                                        </p:tgtEl>
                                        <p:attrNameLst>
                                          <p:attrName>style.visibility</p:attrName>
                                        </p:attrNameLst>
                                      </p:cBhvr>
                                      <p:to>
                                        <p:strVal val="hidden"/>
                                      </p:to>
                                    </p:set>
                                  </p:childTnLst>
                                </p:cTn>
                              </p:par>
                              <p:par>
                                <p:cTn id="269" presetID="53" presetClass="entr" presetSubtype="16" fill="hold" grpId="0" nodeType="withEffect">
                                  <p:stCondLst>
                                    <p:cond delay="0"/>
                                  </p:stCondLst>
                                  <p:childTnLst>
                                    <p:set>
                                      <p:cBhvr>
                                        <p:cTn id="270" dur="1" fill="hold">
                                          <p:stCondLst>
                                            <p:cond delay="0"/>
                                          </p:stCondLst>
                                        </p:cTn>
                                        <p:tgtEl>
                                          <p:spTgt spid="144"/>
                                        </p:tgtEl>
                                        <p:attrNameLst>
                                          <p:attrName>style.visibility</p:attrName>
                                        </p:attrNameLst>
                                      </p:cBhvr>
                                      <p:to>
                                        <p:strVal val="visible"/>
                                      </p:to>
                                    </p:set>
                                    <p:anim calcmode="lin" valueType="num">
                                      <p:cBhvr>
                                        <p:cTn id="271" dur="10000" fill="hold"/>
                                        <p:tgtEl>
                                          <p:spTgt spid="144"/>
                                        </p:tgtEl>
                                        <p:attrNameLst>
                                          <p:attrName>ppt_w</p:attrName>
                                        </p:attrNameLst>
                                      </p:cBhvr>
                                      <p:tavLst>
                                        <p:tav tm="0">
                                          <p:val>
                                            <p:fltVal val="0"/>
                                          </p:val>
                                        </p:tav>
                                        <p:tav tm="100000">
                                          <p:val>
                                            <p:strVal val="#ppt_w"/>
                                          </p:val>
                                        </p:tav>
                                      </p:tavLst>
                                    </p:anim>
                                    <p:anim calcmode="lin" valueType="num">
                                      <p:cBhvr>
                                        <p:cTn id="272" dur="10000" fill="hold"/>
                                        <p:tgtEl>
                                          <p:spTgt spid="144"/>
                                        </p:tgtEl>
                                        <p:attrNameLst>
                                          <p:attrName>ppt_h</p:attrName>
                                        </p:attrNameLst>
                                      </p:cBhvr>
                                      <p:tavLst>
                                        <p:tav tm="0">
                                          <p:val>
                                            <p:fltVal val="0"/>
                                          </p:val>
                                        </p:tav>
                                        <p:tav tm="100000">
                                          <p:val>
                                            <p:strVal val="#ppt_h"/>
                                          </p:val>
                                        </p:tav>
                                      </p:tavLst>
                                    </p:anim>
                                    <p:animEffect transition="in" filter="fade">
                                      <p:cBhvr>
                                        <p:cTn id="273" dur="10000"/>
                                        <p:tgtEl>
                                          <p:spTgt spid="144"/>
                                        </p:tgtEl>
                                      </p:cBhvr>
                                    </p:animEffect>
                                  </p:childTnLst>
                                </p:cTn>
                              </p:par>
                            </p:childTnLst>
                          </p:cTn>
                        </p:par>
                        <p:par>
                          <p:cTn id="274" fill="hold">
                            <p:stCondLst>
                              <p:cond delay="270000"/>
                            </p:stCondLst>
                            <p:childTnLst>
                              <p:par>
                                <p:cTn id="275" presetID="23" presetClass="exit" presetSubtype="32" fill="hold" grpId="0" nodeType="afterEffect">
                                  <p:stCondLst>
                                    <p:cond delay="0"/>
                                  </p:stCondLst>
                                  <p:childTnLst>
                                    <p:anim calcmode="lin" valueType="num">
                                      <p:cBhvr>
                                        <p:cTn id="276" dur="10000"/>
                                        <p:tgtEl>
                                          <p:spTgt spid="107"/>
                                        </p:tgtEl>
                                        <p:attrNameLst>
                                          <p:attrName>ppt_w</p:attrName>
                                        </p:attrNameLst>
                                      </p:cBhvr>
                                      <p:tavLst>
                                        <p:tav tm="0">
                                          <p:val>
                                            <p:strVal val="ppt_w"/>
                                          </p:val>
                                        </p:tav>
                                        <p:tav tm="100000">
                                          <p:val>
                                            <p:fltVal val="0"/>
                                          </p:val>
                                        </p:tav>
                                      </p:tavLst>
                                    </p:anim>
                                    <p:anim calcmode="lin" valueType="num">
                                      <p:cBhvr>
                                        <p:cTn id="277" dur="10000"/>
                                        <p:tgtEl>
                                          <p:spTgt spid="107"/>
                                        </p:tgtEl>
                                        <p:attrNameLst>
                                          <p:attrName>ppt_h</p:attrName>
                                        </p:attrNameLst>
                                      </p:cBhvr>
                                      <p:tavLst>
                                        <p:tav tm="0">
                                          <p:val>
                                            <p:strVal val="ppt_h"/>
                                          </p:val>
                                        </p:tav>
                                        <p:tav tm="100000">
                                          <p:val>
                                            <p:fltVal val="0"/>
                                          </p:val>
                                        </p:tav>
                                      </p:tavLst>
                                    </p:anim>
                                    <p:set>
                                      <p:cBhvr>
                                        <p:cTn id="278" dur="1" fill="hold">
                                          <p:stCondLst>
                                            <p:cond delay="9999"/>
                                          </p:stCondLst>
                                        </p:cTn>
                                        <p:tgtEl>
                                          <p:spTgt spid="107"/>
                                        </p:tgtEl>
                                        <p:attrNameLst>
                                          <p:attrName>style.visibility</p:attrName>
                                        </p:attrNameLst>
                                      </p:cBhvr>
                                      <p:to>
                                        <p:strVal val="hidden"/>
                                      </p:to>
                                    </p:set>
                                  </p:childTnLst>
                                </p:cTn>
                              </p:par>
                              <p:par>
                                <p:cTn id="279" presetID="53" presetClass="entr" presetSubtype="16" fill="hold" grpId="0" nodeType="withEffect">
                                  <p:stCondLst>
                                    <p:cond delay="0"/>
                                  </p:stCondLst>
                                  <p:childTnLst>
                                    <p:set>
                                      <p:cBhvr>
                                        <p:cTn id="280" dur="1" fill="hold">
                                          <p:stCondLst>
                                            <p:cond delay="0"/>
                                          </p:stCondLst>
                                        </p:cTn>
                                        <p:tgtEl>
                                          <p:spTgt spid="145"/>
                                        </p:tgtEl>
                                        <p:attrNameLst>
                                          <p:attrName>style.visibility</p:attrName>
                                        </p:attrNameLst>
                                      </p:cBhvr>
                                      <p:to>
                                        <p:strVal val="visible"/>
                                      </p:to>
                                    </p:set>
                                    <p:anim calcmode="lin" valueType="num">
                                      <p:cBhvr>
                                        <p:cTn id="281" dur="10000" fill="hold"/>
                                        <p:tgtEl>
                                          <p:spTgt spid="145"/>
                                        </p:tgtEl>
                                        <p:attrNameLst>
                                          <p:attrName>ppt_w</p:attrName>
                                        </p:attrNameLst>
                                      </p:cBhvr>
                                      <p:tavLst>
                                        <p:tav tm="0">
                                          <p:val>
                                            <p:fltVal val="0"/>
                                          </p:val>
                                        </p:tav>
                                        <p:tav tm="100000">
                                          <p:val>
                                            <p:strVal val="#ppt_w"/>
                                          </p:val>
                                        </p:tav>
                                      </p:tavLst>
                                    </p:anim>
                                    <p:anim calcmode="lin" valueType="num">
                                      <p:cBhvr>
                                        <p:cTn id="282" dur="10000" fill="hold"/>
                                        <p:tgtEl>
                                          <p:spTgt spid="145"/>
                                        </p:tgtEl>
                                        <p:attrNameLst>
                                          <p:attrName>ppt_h</p:attrName>
                                        </p:attrNameLst>
                                      </p:cBhvr>
                                      <p:tavLst>
                                        <p:tav tm="0">
                                          <p:val>
                                            <p:fltVal val="0"/>
                                          </p:val>
                                        </p:tav>
                                        <p:tav tm="100000">
                                          <p:val>
                                            <p:strVal val="#ppt_h"/>
                                          </p:val>
                                        </p:tav>
                                      </p:tavLst>
                                    </p:anim>
                                    <p:animEffect transition="in" filter="fade">
                                      <p:cBhvr>
                                        <p:cTn id="283" dur="10000"/>
                                        <p:tgtEl>
                                          <p:spTgt spid="145"/>
                                        </p:tgtEl>
                                      </p:cBhvr>
                                    </p:animEffect>
                                  </p:childTnLst>
                                </p:cTn>
                              </p:par>
                            </p:childTnLst>
                          </p:cTn>
                        </p:par>
                        <p:par>
                          <p:cTn id="284" fill="hold">
                            <p:stCondLst>
                              <p:cond delay="280000"/>
                            </p:stCondLst>
                            <p:childTnLst>
                              <p:par>
                                <p:cTn id="285" presetID="23" presetClass="exit" presetSubtype="32" fill="hold" grpId="0" nodeType="afterEffect">
                                  <p:stCondLst>
                                    <p:cond delay="0"/>
                                  </p:stCondLst>
                                  <p:childTnLst>
                                    <p:anim calcmode="lin" valueType="num">
                                      <p:cBhvr>
                                        <p:cTn id="286" dur="10000"/>
                                        <p:tgtEl>
                                          <p:spTgt spid="108"/>
                                        </p:tgtEl>
                                        <p:attrNameLst>
                                          <p:attrName>ppt_w</p:attrName>
                                        </p:attrNameLst>
                                      </p:cBhvr>
                                      <p:tavLst>
                                        <p:tav tm="0">
                                          <p:val>
                                            <p:strVal val="ppt_w"/>
                                          </p:val>
                                        </p:tav>
                                        <p:tav tm="100000">
                                          <p:val>
                                            <p:fltVal val="0"/>
                                          </p:val>
                                        </p:tav>
                                      </p:tavLst>
                                    </p:anim>
                                    <p:anim calcmode="lin" valueType="num">
                                      <p:cBhvr>
                                        <p:cTn id="287" dur="10000"/>
                                        <p:tgtEl>
                                          <p:spTgt spid="108"/>
                                        </p:tgtEl>
                                        <p:attrNameLst>
                                          <p:attrName>ppt_h</p:attrName>
                                        </p:attrNameLst>
                                      </p:cBhvr>
                                      <p:tavLst>
                                        <p:tav tm="0">
                                          <p:val>
                                            <p:strVal val="ppt_h"/>
                                          </p:val>
                                        </p:tav>
                                        <p:tav tm="100000">
                                          <p:val>
                                            <p:fltVal val="0"/>
                                          </p:val>
                                        </p:tav>
                                      </p:tavLst>
                                    </p:anim>
                                    <p:set>
                                      <p:cBhvr>
                                        <p:cTn id="288" dur="1" fill="hold">
                                          <p:stCondLst>
                                            <p:cond delay="9999"/>
                                          </p:stCondLst>
                                        </p:cTn>
                                        <p:tgtEl>
                                          <p:spTgt spid="108"/>
                                        </p:tgtEl>
                                        <p:attrNameLst>
                                          <p:attrName>style.visibility</p:attrName>
                                        </p:attrNameLst>
                                      </p:cBhvr>
                                      <p:to>
                                        <p:strVal val="hidden"/>
                                      </p:to>
                                    </p:set>
                                  </p:childTnLst>
                                </p:cTn>
                              </p:par>
                              <p:par>
                                <p:cTn id="289" presetID="53" presetClass="entr" presetSubtype="16" fill="hold" grpId="0" nodeType="withEffect">
                                  <p:stCondLst>
                                    <p:cond delay="0"/>
                                  </p:stCondLst>
                                  <p:childTnLst>
                                    <p:set>
                                      <p:cBhvr>
                                        <p:cTn id="290" dur="1" fill="hold">
                                          <p:stCondLst>
                                            <p:cond delay="0"/>
                                          </p:stCondLst>
                                        </p:cTn>
                                        <p:tgtEl>
                                          <p:spTgt spid="146"/>
                                        </p:tgtEl>
                                        <p:attrNameLst>
                                          <p:attrName>style.visibility</p:attrName>
                                        </p:attrNameLst>
                                      </p:cBhvr>
                                      <p:to>
                                        <p:strVal val="visible"/>
                                      </p:to>
                                    </p:set>
                                    <p:anim calcmode="lin" valueType="num">
                                      <p:cBhvr>
                                        <p:cTn id="291" dur="10000" fill="hold"/>
                                        <p:tgtEl>
                                          <p:spTgt spid="146"/>
                                        </p:tgtEl>
                                        <p:attrNameLst>
                                          <p:attrName>ppt_w</p:attrName>
                                        </p:attrNameLst>
                                      </p:cBhvr>
                                      <p:tavLst>
                                        <p:tav tm="0">
                                          <p:val>
                                            <p:fltVal val="0"/>
                                          </p:val>
                                        </p:tav>
                                        <p:tav tm="100000">
                                          <p:val>
                                            <p:strVal val="#ppt_w"/>
                                          </p:val>
                                        </p:tav>
                                      </p:tavLst>
                                    </p:anim>
                                    <p:anim calcmode="lin" valueType="num">
                                      <p:cBhvr>
                                        <p:cTn id="292" dur="10000" fill="hold"/>
                                        <p:tgtEl>
                                          <p:spTgt spid="146"/>
                                        </p:tgtEl>
                                        <p:attrNameLst>
                                          <p:attrName>ppt_h</p:attrName>
                                        </p:attrNameLst>
                                      </p:cBhvr>
                                      <p:tavLst>
                                        <p:tav tm="0">
                                          <p:val>
                                            <p:fltVal val="0"/>
                                          </p:val>
                                        </p:tav>
                                        <p:tav tm="100000">
                                          <p:val>
                                            <p:strVal val="#ppt_h"/>
                                          </p:val>
                                        </p:tav>
                                      </p:tavLst>
                                    </p:anim>
                                    <p:animEffect transition="in" filter="fade">
                                      <p:cBhvr>
                                        <p:cTn id="293" dur="10000"/>
                                        <p:tgtEl>
                                          <p:spTgt spid="146"/>
                                        </p:tgtEl>
                                      </p:cBhvr>
                                    </p:animEffect>
                                  </p:childTnLst>
                                </p:cTn>
                              </p:par>
                            </p:childTnLst>
                          </p:cTn>
                        </p:par>
                        <p:par>
                          <p:cTn id="294" fill="hold">
                            <p:stCondLst>
                              <p:cond delay="290000"/>
                            </p:stCondLst>
                            <p:childTnLst>
                              <p:par>
                                <p:cTn id="295" presetID="23" presetClass="exit" presetSubtype="32" fill="hold" grpId="0" nodeType="afterEffect">
                                  <p:stCondLst>
                                    <p:cond delay="0"/>
                                  </p:stCondLst>
                                  <p:childTnLst>
                                    <p:anim calcmode="lin" valueType="num">
                                      <p:cBhvr>
                                        <p:cTn id="296" dur="10000"/>
                                        <p:tgtEl>
                                          <p:spTgt spid="109"/>
                                        </p:tgtEl>
                                        <p:attrNameLst>
                                          <p:attrName>ppt_w</p:attrName>
                                        </p:attrNameLst>
                                      </p:cBhvr>
                                      <p:tavLst>
                                        <p:tav tm="0">
                                          <p:val>
                                            <p:strVal val="ppt_w"/>
                                          </p:val>
                                        </p:tav>
                                        <p:tav tm="100000">
                                          <p:val>
                                            <p:fltVal val="0"/>
                                          </p:val>
                                        </p:tav>
                                      </p:tavLst>
                                    </p:anim>
                                    <p:anim calcmode="lin" valueType="num">
                                      <p:cBhvr>
                                        <p:cTn id="297" dur="10000"/>
                                        <p:tgtEl>
                                          <p:spTgt spid="109"/>
                                        </p:tgtEl>
                                        <p:attrNameLst>
                                          <p:attrName>ppt_h</p:attrName>
                                        </p:attrNameLst>
                                      </p:cBhvr>
                                      <p:tavLst>
                                        <p:tav tm="0">
                                          <p:val>
                                            <p:strVal val="ppt_h"/>
                                          </p:val>
                                        </p:tav>
                                        <p:tav tm="100000">
                                          <p:val>
                                            <p:fltVal val="0"/>
                                          </p:val>
                                        </p:tav>
                                      </p:tavLst>
                                    </p:anim>
                                    <p:set>
                                      <p:cBhvr>
                                        <p:cTn id="298" dur="1" fill="hold">
                                          <p:stCondLst>
                                            <p:cond delay="9999"/>
                                          </p:stCondLst>
                                        </p:cTn>
                                        <p:tgtEl>
                                          <p:spTgt spid="109"/>
                                        </p:tgtEl>
                                        <p:attrNameLst>
                                          <p:attrName>style.visibility</p:attrName>
                                        </p:attrNameLst>
                                      </p:cBhvr>
                                      <p:to>
                                        <p:strVal val="hidden"/>
                                      </p:to>
                                    </p:set>
                                  </p:childTnLst>
                                </p:cTn>
                              </p:par>
                              <p:par>
                                <p:cTn id="299" presetID="53" presetClass="entr" presetSubtype="16" fill="hold" grpId="0" nodeType="withEffect">
                                  <p:stCondLst>
                                    <p:cond delay="0"/>
                                  </p:stCondLst>
                                  <p:childTnLst>
                                    <p:set>
                                      <p:cBhvr>
                                        <p:cTn id="300" dur="1" fill="hold">
                                          <p:stCondLst>
                                            <p:cond delay="0"/>
                                          </p:stCondLst>
                                        </p:cTn>
                                        <p:tgtEl>
                                          <p:spTgt spid="147"/>
                                        </p:tgtEl>
                                        <p:attrNameLst>
                                          <p:attrName>style.visibility</p:attrName>
                                        </p:attrNameLst>
                                      </p:cBhvr>
                                      <p:to>
                                        <p:strVal val="visible"/>
                                      </p:to>
                                    </p:set>
                                    <p:anim calcmode="lin" valueType="num">
                                      <p:cBhvr>
                                        <p:cTn id="301" dur="10000" fill="hold"/>
                                        <p:tgtEl>
                                          <p:spTgt spid="147"/>
                                        </p:tgtEl>
                                        <p:attrNameLst>
                                          <p:attrName>ppt_w</p:attrName>
                                        </p:attrNameLst>
                                      </p:cBhvr>
                                      <p:tavLst>
                                        <p:tav tm="0">
                                          <p:val>
                                            <p:fltVal val="0"/>
                                          </p:val>
                                        </p:tav>
                                        <p:tav tm="100000">
                                          <p:val>
                                            <p:strVal val="#ppt_w"/>
                                          </p:val>
                                        </p:tav>
                                      </p:tavLst>
                                    </p:anim>
                                    <p:anim calcmode="lin" valueType="num">
                                      <p:cBhvr>
                                        <p:cTn id="302" dur="10000" fill="hold"/>
                                        <p:tgtEl>
                                          <p:spTgt spid="147"/>
                                        </p:tgtEl>
                                        <p:attrNameLst>
                                          <p:attrName>ppt_h</p:attrName>
                                        </p:attrNameLst>
                                      </p:cBhvr>
                                      <p:tavLst>
                                        <p:tav tm="0">
                                          <p:val>
                                            <p:fltVal val="0"/>
                                          </p:val>
                                        </p:tav>
                                        <p:tav tm="100000">
                                          <p:val>
                                            <p:strVal val="#ppt_h"/>
                                          </p:val>
                                        </p:tav>
                                      </p:tavLst>
                                    </p:anim>
                                    <p:animEffect transition="in" filter="fade">
                                      <p:cBhvr>
                                        <p:cTn id="303" dur="10000"/>
                                        <p:tgtEl>
                                          <p:spTgt spid="147"/>
                                        </p:tgtEl>
                                      </p:cBhvr>
                                    </p:animEffect>
                                  </p:childTnLst>
                                </p:cTn>
                              </p:par>
                            </p:childTnLst>
                          </p:cTn>
                        </p:par>
                        <p:par>
                          <p:cTn id="304" fill="hold">
                            <p:stCondLst>
                              <p:cond delay="300000"/>
                            </p:stCondLst>
                            <p:childTnLst>
                              <p:par>
                                <p:cTn id="305" presetID="53" presetClass="entr" presetSubtype="16" fill="hold" grpId="0" nodeType="afterEffect">
                                  <p:stCondLst>
                                    <p:cond delay="0"/>
                                  </p:stCondLst>
                                  <p:childTnLst>
                                    <p:set>
                                      <p:cBhvr>
                                        <p:cTn id="306" dur="1" fill="hold">
                                          <p:stCondLst>
                                            <p:cond delay="0"/>
                                          </p:stCondLst>
                                        </p:cTn>
                                        <p:tgtEl>
                                          <p:spTgt spid="8"/>
                                        </p:tgtEl>
                                        <p:attrNameLst>
                                          <p:attrName>style.visibility</p:attrName>
                                        </p:attrNameLst>
                                      </p:cBhvr>
                                      <p:to>
                                        <p:strVal val="visible"/>
                                      </p:to>
                                    </p:set>
                                    <p:anim calcmode="lin" valueType="num">
                                      <p:cBhvr>
                                        <p:cTn id="307" dur="500" fill="hold"/>
                                        <p:tgtEl>
                                          <p:spTgt spid="8"/>
                                        </p:tgtEl>
                                        <p:attrNameLst>
                                          <p:attrName>ppt_w</p:attrName>
                                        </p:attrNameLst>
                                      </p:cBhvr>
                                      <p:tavLst>
                                        <p:tav tm="0">
                                          <p:val>
                                            <p:fltVal val="0"/>
                                          </p:val>
                                        </p:tav>
                                        <p:tav tm="100000">
                                          <p:val>
                                            <p:strVal val="#ppt_w"/>
                                          </p:val>
                                        </p:tav>
                                      </p:tavLst>
                                    </p:anim>
                                    <p:anim calcmode="lin" valueType="num">
                                      <p:cBhvr>
                                        <p:cTn id="308" dur="500" fill="hold"/>
                                        <p:tgtEl>
                                          <p:spTgt spid="8"/>
                                        </p:tgtEl>
                                        <p:attrNameLst>
                                          <p:attrName>ppt_h</p:attrName>
                                        </p:attrNameLst>
                                      </p:cBhvr>
                                      <p:tavLst>
                                        <p:tav tm="0">
                                          <p:val>
                                            <p:fltVal val="0"/>
                                          </p:val>
                                        </p:tav>
                                        <p:tav tm="100000">
                                          <p:val>
                                            <p:strVal val="#ppt_h"/>
                                          </p:val>
                                        </p:tav>
                                      </p:tavLst>
                                    </p:anim>
                                    <p:animEffect transition="in" filter="fade">
                                      <p:cBhvr>
                                        <p:cTn id="309" dur="500"/>
                                        <p:tgtEl>
                                          <p:spTgt spid="8"/>
                                        </p:tgtEl>
                                      </p:cBhvr>
                                    </p:animEffect>
                                  </p:childTnLst>
                                  <p:subTnLst>
                                    <p:audio>
                                      <p:cMediaNode>
                                        <p:cTn display="0" masterRel="sameClick">
                                          <p:stCondLst>
                                            <p:cond evt="begin" delay="0">
                                              <p:tn val="305"/>
                                            </p:cond>
                                          </p:stCondLst>
                                          <p:endCondLst>
                                            <p:cond evt="onStopAudio" delay="0">
                                              <p:tgtEl>
                                                <p:sldTgt/>
                                              </p:tgtEl>
                                            </p:cond>
                                          </p:endCondLst>
                                        </p:cTn>
                                        <p:tgtEl>
                                          <p:sndTgt r:embed="rId3" name="chimes.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81" grpId="0" animBg="1"/>
      <p:bldP spid="82" grpId="0" animBg="1"/>
      <p:bldP spid="83" grpId="0" animBg="1"/>
      <p:bldP spid="84" grpId="0" animBg="1"/>
      <p:bldP spid="85" grpId="0" animBg="1"/>
      <p:bldP spid="86" grpId="0" animBg="1"/>
      <p:bldP spid="87" grpId="0" animBg="1"/>
      <p:bldP spid="88" grpId="0" animBg="1"/>
      <p:bldP spid="89" grpId="0" animBg="1"/>
      <p:bldP spid="90" grpId="0" animBg="1"/>
      <p:bldP spid="91" grpId="0" animBg="1"/>
      <p:bldP spid="92" grpId="0" animBg="1"/>
      <p:bldP spid="93" grpId="0" animBg="1"/>
      <p:bldP spid="94" grpId="0" animBg="1"/>
      <p:bldP spid="95" grpId="0" animBg="1"/>
      <p:bldP spid="96" grpId="0" animBg="1"/>
      <p:bldP spid="97" grpId="0" animBg="1"/>
      <p:bldP spid="98" grpId="0" animBg="1"/>
      <p:bldP spid="99" grpId="0" animBg="1"/>
      <p:bldP spid="100" grpId="0" animBg="1"/>
      <p:bldP spid="101" grpId="0" animBg="1"/>
      <p:bldP spid="102" grpId="0" animBg="1"/>
      <p:bldP spid="103" grpId="0" animBg="1"/>
      <p:bldP spid="104" grpId="0" animBg="1"/>
      <p:bldP spid="105" grpId="0" animBg="1"/>
      <p:bldP spid="106" grpId="0" animBg="1"/>
      <p:bldP spid="107" grpId="0" animBg="1"/>
      <p:bldP spid="108" grpId="0" animBg="1"/>
      <p:bldP spid="109" grpId="0" animBg="1"/>
      <p:bldP spid="118" grpId="0" animBg="1"/>
      <p:bldP spid="119" grpId="0" animBg="1"/>
      <p:bldP spid="120" grpId="0" animBg="1"/>
      <p:bldP spid="121" grpId="0" animBg="1"/>
      <p:bldP spid="122" grpId="0" animBg="1"/>
      <p:bldP spid="123" grpId="0" animBg="1"/>
      <p:bldP spid="124" grpId="0" animBg="1"/>
      <p:bldP spid="125" grpId="0" animBg="1"/>
      <p:bldP spid="126" grpId="0" animBg="1"/>
      <p:bldP spid="127" grpId="0" animBg="1"/>
      <p:bldP spid="128" grpId="0" animBg="1"/>
      <p:bldP spid="129" grpId="0" animBg="1"/>
      <p:bldP spid="130" grpId="0" animBg="1"/>
      <p:bldP spid="131" grpId="0" animBg="1"/>
      <p:bldP spid="132" grpId="0" animBg="1"/>
      <p:bldP spid="133" grpId="0" animBg="1"/>
      <p:bldP spid="134" grpId="0" animBg="1"/>
      <p:bldP spid="135" grpId="0" animBg="1"/>
      <p:bldP spid="136" grpId="0" animBg="1"/>
      <p:bldP spid="137" grpId="0" animBg="1"/>
      <p:bldP spid="138" grpId="0" animBg="1"/>
      <p:bldP spid="139" grpId="0" animBg="1"/>
      <p:bldP spid="140" grpId="0" animBg="1"/>
      <p:bldP spid="141" grpId="0" animBg="1"/>
      <p:bldP spid="142" grpId="0" animBg="1"/>
      <p:bldP spid="143" grpId="0" animBg="1"/>
      <p:bldP spid="144" grpId="0" animBg="1"/>
      <p:bldP spid="145" grpId="0" animBg="1"/>
      <p:bldP spid="146" grpId="0" animBg="1"/>
      <p:bldP spid="147" grpId="0" animBg="1"/>
      <p:bldP spid="8" grpId="0"/>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ボックス 1"/>
          <p:cNvSpPr txBox="1"/>
          <p:nvPr/>
        </p:nvSpPr>
        <p:spPr>
          <a:xfrm>
            <a:off x="2060278" y="1124744"/>
            <a:ext cx="8784412" cy="5262979"/>
          </a:xfrm>
          <a:prstGeom prst="rect">
            <a:avLst/>
          </a:prstGeom>
          <a:noFill/>
        </p:spPr>
        <p:txBody>
          <a:bodyPr wrap="square">
            <a:spAutoFit/>
          </a:bodyPr>
          <a:lstStyle/>
          <a:p>
            <a:pPr>
              <a:defRPr/>
            </a:pPr>
            <a:r>
              <a:rPr lang="ja-JP" altLang="en-US" sz="2400" b="1" dirty="0">
                <a:latin typeface="Tahoma" charset="0"/>
                <a:ea typeface="ＭＳ Ｐゴシック" charset="-128"/>
              </a:rPr>
              <a:t>３４</a:t>
            </a:r>
            <a:r>
              <a:rPr lang="ja-JP" altLang="ja-JP" sz="2400" b="1" dirty="0">
                <a:latin typeface="Tahoma" charset="0"/>
                <a:ea typeface="ＭＳ Ｐゴシック" charset="-128"/>
              </a:rPr>
              <a:t>歳の男性で、妻と</a:t>
            </a:r>
            <a:r>
              <a:rPr lang="ja-JP" altLang="en-US" sz="2400" b="1" dirty="0">
                <a:latin typeface="Tahoma" charset="0"/>
                <a:ea typeface="ＭＳ Ｐゴシック" charset="-128"/>
              </a:rPr>
              <a:t>３</a:t>
            </a:r>
            <a:r>
              <a:rPr lang="ja-JP" altLang="ja-JP" sz="2400" b="1" dirty="0">
                <a:latin typeface="Tahoma" charset="0"/>
                <a:ea typeface="ＭＳ Ｐゴシック" charset="-128"/>
              </a:rPr>
              <a:t>歳の娘の</a:t>
            </a:r>
            <a:r>
              <a:rPr lang="ja-JP" altLang="en-US" sz="2400" b="1" dirty="0">
                <a:latin typeface="Tahoma" charset="0"/>
                <a:ea typeface="ＭＳ Ｐゴシック" charset="-128"/>
              </a:rPr>
              <a:t>３</a:t>
            </a:r>
            <a:r>
              <a:rPr lang="ja-JP" altLang="ja-JP" sz="2400" b="1" dirty="0">
                <a:latin typeface="Tahoma" charset="0"/>
                <a:ea typeface="ＭＳ Ｐゴシック" charset="-128"/>
              </a:rPr>
              <a:t>人暮らし。妻はパート勤務をしており、</a:t>
            </a:r>
            <a:r>
              <a:rPr lang="ja-JP" altLang="en-US" sz="2400" b="1" dirty="0">
                <a:latin typeface="Tahoma" charset="0"/>
                <a:ea typeface="ＭＳ Ｐゴシック" charset="-128"/>
              </a:rPr>
              <a:t>娘は</a:t>
            </a:r>
            <a:r>
              <a:rPr lang="ja-JP" altLang="ja-JP" sz="2400" b="1" dirty="0">
                <a:latin typeface="Tahoma" charset="0"/>
                <a:ea typeface="ＭＳ Ｐゴシック" charset="-128"/>
              </a:rPr>
              <a:t>保育園。</a:t>
            </a:r>
            <a:endParaRPr lang="en-US" altLang="ja-JP" sz="2400" b="1" dirty="0">
              <a:latin typeface="Tahoma" charset="0"/>
              <a:ea typeface="ＭＳ Ｐゴシック" charset="-128"/>
            </a:endParaRPr>
          </a:p>
          <a:p>
            <a:pPr>
              <a:defRPr/>
            </a:pPr>
            <a:endParaRPr lang="en-US" altLang="ja-JP" sz="2400" b="1" dirty="0">
              <a:latin typeface="Tahoma" charset="0"/>
              <a:ea typeface="ＭＳ Ｐゴシック" charset="-128"/>
            </a:endParaRPr>
          </a:p>
          <a:p>
            <a:pPr>
              <a:defRPr/>
            </a:pPr>
            <a:r>
              <a:rPr lang="ja-JP" altLang="ja-JP" sz="2400" b="1" dirty="0">
                <a:latin typeface="Tahoma" charset="0"/>
                <a:ea typeface="ＭＳ Ｐゴシック" charset="-128"/>
              </a:rPr>
              <a:t>うつ病で長期療養に入り、</a:t>
            </a:r>
            <a:r>
              <a:rPr lang="ja-JP" altLang="en-US" sz="2400" b="1" dirty="0">
                <a:latin typeface="Tahoma" charset="0"/>
                <a:ea typeface="ＭＳ Ｐゴシック" charset="-128"/>
              </a:rPr>
              <a:t>５</a:t>
            </a:r>
            <a:r>
              <a:rPr lang="ja-JP" altLang="ja-JP" sz="2400" b="1" dirty="0">
                <a:latin typeface="Tahoma" charset="0"/>
                <a:ea typeface="ＭＳ Ｐゴシック" charset="-128"/>
              </a:rPr>
              <a:t>カ月目。療養し始めた頃は、朝が起きづらく、</a:t>
            </a:r>
            <a:r>
              <a:rPr lang="ja-JP" altLang="en-US" sz="2400" b="1" dirty="0">
                <a:latin typeface="Tahoma" charset="0"/>
                <a:ea typeface="ＭＳ Ｐゴシック" charset="-128"/>
              </a:rPr>
              <a:t>１０</a:t>
            </a:r>
            <a:r>
              <a:rPr lang="ja-JP" altLang="ja-JP" sz="2400" b="1" dirty="0">
                <a:latin typeface="Tahoma" charset="0"/>
                <a:ea typeface="ＭＳ Ｐゴシック" charset="-128"/>
              </a:rPr>
              <a:t>時過ぎにならないと起きられなかったが、今は７時過ぎに起きて、娘と一緒に朝食もとっている。</a:t>
            </a:r>
            <a:endParaRPr lang="en-US" altLang="ja-JP" sz="2400" b="1" dirty="0">
              <a:latin typeface="Tahoma" charset="0"/>
              <a:ea typeface="ＭＳ Ｐゴシック" charset="-128"/>
            </a:endParaRPr>
          </a:p>
          <a:p>
            <a:pPr>
              <a:defRPr/>
            </a:pPr>
            <a:r>
              <a:rPr lang="ja-JP" altLang="en-US" sz="2400" b="1" dirty="0">
                <a:latin typeface="Tahoma" charset="0"/>
                <a:ea typeface="ＭＳ Ｐゴシック" charset="-128"/>
              </a:rPr>
              <a:t>２３</a:t>
            </a:r>
            <a:r>
              <a:rPr lang="ja-JP" altLang="ja-JP" sz="2400" b="1" dirty="0">
                <a:latin typeface="Tahoma" charset="0"/>
                <a:ea typeface="ＭＳ Ｐゴシック" charset="-128"/>
              </a:rPr>
              <a:t>時には就寝し、睡眠導入剤の効果もあり熟睡できている。</a:t>
            </a:r>
            <a:endParaRPr lang="en-US" altLang="ja-JP" sz="2400" b="1" dirty="0">
              <a:latin typeface="Tahoma" charset="0"/>
              <a:ea typeface="ＭＳ Ｐゴシック" charset="-128"/>
            </a:endParaRPr>
          </a:p>
          <a:p>
            <a:pPr>
              <a:defRPr/>
            </a:pPr>
            <a:r>
              <a:rPr lang="ja-JP" altLang="ja-JP" sz="2400" b="1" dirty="0">
                <a:latin typeface="Tahoma" charset="0"/>
                <a:ea typeface="ＭＳ Ｐゴシック" charset="-128"/>
              </a:rPr>
              <a:t>食欲も回復してきており、体重も</a:t>
            </a:r>
            <a:r>
              <a:rPr lang="ja-JP" altLang="en-US" sz="2400" b="1" dirty="0">
                <a:latin typeface="Tahoma" charset="0"/>
                <a:ea typeface="ＭＳ Ｐゴシック" charset="-128"/>
              </a:rPr>
              <a:t>１０</a:t>
            </a:r>
            <a:r>
              <a:rPr lang="ja-JP" altLang="ja-JP" sz="2400" b="1" dirty="0">
                <a:latin typeface="Tahoma" charset="0"/>
                <a:ea typeface="ＭＳ Ｐゴシック" charset="-128"/>
              </a:rPr>
              <a:t>キロ減少していたが、５キロほど戻ってきた。</a:t>
            </a:r>
            <a:endParaRPr lang="en-US" altLang="ja-JP" sz="2400" b="1" dirty="0">
              <a:latin typeface="Tahoma" charset="0"/>
              <a:ea typeface="ＭＳ Ｐゴシック" charset="-128"/>
            </a:endParaRPr>
          </a:p>
          <a:p>
            <a:pPr>
              <a:defRPr/>
            </a:pPr>
            <a:r>
              <a:rPr lang="ja-JP" altLang="ja-JP" sz="2400" b="1" dirty="0">
                <a:latin typeface="Tahoma" charset="0"/>
                <a:ea typeface="ＭＳ Ｐゴシック" charset="-128"/>
              </a:rPr>
              <a:t>今までは、日中一人で家にいるので、ゴロゴロ横になって過ごしていたが、最近は社会の情勢やニュースにも関心がもてるようになり、テレビや新聞をみたり、週１回程度、図書館に行くようになった。</a:t>
            </a:r>
            <a:endParaRPr lang="en-US" altLang="ja-JP" sz="2400" b="1" dirty="0">
              <a:latin typeface="Tahoma" charset="0"/>
              <a:ea typeface="ＭＳ Ｐゴシック" charset="-128"/>
            </a:endParaRPr>
          </a:p>
          <a:p>
            <a:pPr>
              <a:defRPr/>
            </a:pPr>
            <a:r>
              <a:rPr lang="ja-JP" altLang="ja-JP" sz="2400" b="1" dirty="0">
                <a:latin typeface="Tahoma" charset="0"/>
                <a:ea typeface="ＭＳ Ｐゴシック" charset="-128"/>
              </a:rPr>
              <a:t>主治医に近況を報告したところ、職場復帰のことをそろそろ考えてみようかと言われた。</a:t>
            </a:r>
          </a:p>
        </p:txBody>
      </p:sp>
      <p:sp>
        <p:nvSpPr>
          <p:cNvPr id="98307" name="テキスト ボックス 2"/>
          <p:cNvSpPr txBox="1">
            <a:spLocks noChangeArrowheads="1"/>
          </p:cNvSpPr>
          <p:nvPr/>
        </p:nvSpPr>
        <p:spPr bwMode="auto">
          <a:xfrm>
            <a:off x="4295800" y="91067"/>
            <a:ext cx="3877985"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a:solidFill>
                  <a:schemeClr val="tx1"/>
                </a:solidFill>
                <a:latin typeface="Tahoma" pitchFamily="34" charset="0"/>
                <a:ea typeface="ＭＳ Ｐゴシック" pitchFamily="50" charset="-128"/>
              </a:defRPr>
            </a:lvl1pPr>
            <a:lvl2pPr marL="742950" indent="-285750">
              <a:defRPr kumimoji="1">
                <a:solidFill>
                  <a:schemeClr val="tx1"/>
                </a:solidFill>
                <a:latin typeface="Tahoma" pitchFamily="34" charset="0"/>
                <a:ea typeface="ＭＳ Ｐゴシック" pitchFamily="50" charset="-128"/>
              </a:defRPr>
            </a:lvl2pPr>
            <a:lvl3pPr marL="1143000" indent="-228600">
              <a:defRPr kumimoji="1">
                <a:solidFill>
                  <a:schemeClr val="tx1"/>
                </a:solidFill>
                <a:latin typeface="Tahoma" pitchFamily="34" charset="0"/>
                <a:ea typeface="ＭＳ Ｐゴシック" pitchFamily="50" charset="-128"/>
              </a:defRPr>
            </a:lvl3pPr>
            <a:lvl4pPr marL="1600200" indent="-228600">
              <a:defRPr kumimoji="1">
                <a:solidFill>
                  <a:schemeClr val="tx1"/>
                </a:solidFill>
                <a:latin typeface="Tahoma" pitchFamily="34" charset="0"/>
                <a:ea typeface="ＭＳ Ｐゴシック" pitchFamily="50" charset="-128"/>
              </a:defRPr>
            </a:lvl4pPr>
            <a:lvl5pPr marL="2057400" indent="-228600">
              <a:defRPr kumimoji="1">
                <a:solidFill>
                  <a:schemeClr val="tx1"/>
                </a:solidFill>
                <a:latin typeface="Tahoma" pitchFamily="34"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Tahoma" pitchFamily="34"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Tahoma" pitchFamily="34"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Tahoma" pitchFamily="34"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Tahoma" pitchFamily="34" charset="0"/>
                <a:ea typeface="ＭＳ Ｐゴシック" pitchFamily="50" charset="-128"/>
              </a:defRPr>
            </a:lvl9pPr>
          </a:lstStyle>
          <a:p>
            <a:r>
              <a:rPr lang="ja-JP" altLang="ja-JP" sz="3200" b="1" dirty="0">
                <a:latin typeface="メイリオ" panose="020B0604030504040204" pitchFamily="50" charset="-128"/>
                <a:ea typeface="メイリオ" panose="020B0604030504040204" pitchFamily="50" charset="-128"/>
              </a:rPr>
              <a:t>【Ｂさんの</a:t>
            </a:r>
            <a:r>
              <a:rPr lang="ja-JP" altLang="en-US" sz="3200" b="1" dirty="0">
                <a:latin typeface="メイリオ" panose="020B0604030504040204" pitchFamily="50" charset="-128"/>
                <a:ea typeface="メイリオ" panose="020B0604030504040204" pitchFamily="50" charset="-128"/>
              </a:rPr>
              <a:t>ようす</a:t>
            </a:r>
            <a:r>
              <a:rPr lang="ja-JP" altLang="ja-JP" sz="3200" b="1" dirty="0">
                <a:latin typeface="メイリオ" panose="020B0604030504040204" pitchFamily="50" charset="-128"/>
                <a:ea typeface="メイリオ" panose="020B0604030504040204" pitchFamily="50" charset="-128"/>
              </a:rPr>
              <a:t>】</a:t>
            </a:r>
            <a:endParaRPr lang="en-US" altLang="ja-JP" sz="3200" b="1" dirty="0">
              <a:latin typeface="メイリオ" panose="020B0604030504040204" pitchFamily="50" charset="-128"/>
              <a:ea typeface="メイリオ" panose="020B0604030504040204" pitchFamily="50" charset="-128"/>
            </a:endParaRPr>
          </a:p>
        </p:txBody>
      </p:sp>
      <p:sp>
        <p:nvSpPr>
          <p:cNvPr id="3" name="スライド番号プレースホルダー 2"/>
          <p:cNvSpPr>
            <a:spLocks noGrp="1"/>
          </p:cNvSpPr>
          <p:nvPr>
            <p:ph type="sldNum" sz="quarter" idx="12"/>
          </p:nvPr>
        </p:nvSpPr>
        <p:spPr/>
        <p:txBody>
          <a:bodyPr/>
          <a:lstStyle/>
          <a:p>
            <a:pPr>
              <a:defRPr/>
            </a:pPr>
            <a:fld id="{92C44189-61D3-4A1C-9B77-13B64AE97E11}" type="slidenum">
              <a:rPr lang="en-US" altLang="ja-JP" sz="2000" smtClean="0"/>
              <a:pPr>
                <a:defRPr/>
              </a:pPr>
              <a:t>44</a:t>
            </a:fld>
            <a:endParaRPr lang="en-US" altLang="ja-JP" sz="2000"/>
          </a:p>
        </p:txBody>
      </p:sp>
    </p:spTree>
    <p:extLst>
      <p:ext uri="{BB962C8B-B14F-4D97-AF65-F5344CB8AC3E}">
        <p14:creationId xmlns:p14="http://schemas.microsoft.com/office/powerpoint/2010/main" val="404557216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テキスト ボックス 3"/>
          <p:cNvSpPr txBox="1">
            <a:spLocks noChangeArrowheads="1"/>
          </p:cNvSpPr>
          <p:nvPr/>
        </p:nvSpPr>
        <p:spPr bwMode="auto">
          <a:xfrm>
            <a:off x="3636760" y="91065"/>
            <a:ext cx="5929828"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a:solidFill>
                  <a:schemeClr val="tx1"/>
                </a:solidFill>
                <a:latin typeface="Tahoma" pitchFamily="34" charset="0"/>
                <a:ea typeface="ＭＳ Ｐゴシック" pitchFamily="50" charset="-128"/>
              </a:defRPr>
            </a:lvl1pPr>
            <a:lvl2pPr marL="742950" indent="-285750">
              <a:defRPr kumimoji="1">
                <a:solidFill>
                  <a:schemeClr val="tx1"/>
                </a:solidFill>
                <a:latin typeface="Tahoma" pitchFamily="34" charset="0"/>
                <a:ea typeface="ＭＳ Ｐゴシック" pitchFamily="50" charset="-128"/>
              </a:defRPr>
            </a:lvl2pPr>
            <a:lvl3pPr marL="1143000" indent="-228600">
              <a:defRPr kumimoji="1">
                <a:solidFill>
                  <a:schemeClr val="tx1"/>
                </a:solidFill>
                <a:latin typeface="Tahoma" pitchFamily="34" charset="0"/>
                <a:ea typeface="ＭＳ Ｐゴシック" pitchFamily="50" charset="-128"/>
              </a:defRPr>
            </a:lvl3pPr>
            <a:lvl4pPr marL="1600200" indent="-228600">
              <a:defRPr kumimoji="1">
                <a:solidFill>
                  <a:schemeClr val="tx1"/>
                </a:solidFill>
                <a:latin typeface="Tahoma" pitchFamily="34" charset="0"/>
                <a:ea typeface="ＭＳ Ｐゴシック" pitchFamily="50" charset="-128"/>
              </a:defRPr>
            </a:lvl4pPr>
            <a:lvl5pPr marL="2057400" indent="-228600">
              <a:defRPr kumimoji="1">
                <a:solidFill>
                  <a:schemeClr val="tx1"/>
                </a:solidFill>
                <a:latin typeface="Tahoma" pitchFamily="34"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Tahoma" pitchFamily="34"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Tahoma" pitchFamily="34"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Tahoma" pitchFamily="34"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Tahoma" pitchFamily="34" charset="0"/>
                <a:ea typeface="ＭＳ Ｐゴシック" pitchFamily="50" charset="-128"/>
              </a:defRPr>
            </a:lvl9pPr>
          </a:lstStyle>
          <a:p>
            <a:r>
              <a:rPr lang="ja-JP" altLang="en-US" sz="3200" b="1" dirty="0">
                <a:latin typeface="メイリオ" panose="020B0604030504040204" pitchFamily="50" charset="-128"/>
                <a:ea typeface="メイリオ" panose="020B0604030504040204" pitchFamily="50" charset="-128"/>
              </a:rPr>
              <a:t>Ｃさんの面談をしてみましょう</a:t>
            </a:r>
          </a:p>
        </p:txBody>
      </p:sp>
      <p:sp>
        <p:nvSpPr>
          <p:cNvPr id="99331" name="テキスト ボックス 4"/>
          <p:cNvSpPr txBox="1">
            <a:spLocks noChangeArrowheads="1"/>
          </p:cNvSpPr>
          <p:nvPr/>
        </p:nvSpPr>
        <p:spPr bwMode="auto">
          <a:xfrm>
            <a:off x="2063552" y="908720"/>
            <a:ext cx="8898590" cy="2031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a:solidFill>
                  <a:schemeClr val="tx1"/>
                </a:solidFill>
                <a:latin typeface="Tahoma" pitchFamily="34" charset="0"/>
                <a:ea typeface="ＭＳ Ｐゴシック" pitchFamily="50" charset="-128"/>
              </a:defRPr>
            </a:lvl1pPr>
            <a:lvl2pPr marL="742950" indent="-285750">
              <a:defRPr kumimoji="1">
                <a:solidFill>
                  <a:schemeClr val="tx1"/>
                </a:solidFill>
                <a:latin typeface="Tahoma" pitchFamily="34" charset="0"/>
                <a:ea typeface="ＭＳ Ｐゴシック" pitchFamily="50" charset="-128"/>
              </a:defRPr>
            </a:lvl2pPr>
            <a:lvl3pPr marL="1143000" indent="-228600">
              <a:defRPr kumimoji="1">
                <a:solidFill>
                  <a:schemeClr val="tx1"/>
                </a:solidFill>
                <a:latin typeface="Tahoma" pitchFamily="34" charset="0"/>
                <a:ea typeface="ＭＳ Ｐゴシック" pitchFamily="50" charset="-128"/>
              </a:defRPr>
            </a:lvl3pPr>
            <a:lvl4pPr marL="1600200" indent="-228600">
              <a:defRPr kumimoji="1">
                <a:solidFill>
                  <a:schemeClr val="tx1"/>
                </a:solidFill>
                <a:latin typeface="Tahoma" pitchFamily="34" charset="0"/>
                <a:ea typeface="ＭＳ Ｐゴシック" pitchFamily="50" charset="-128"/>
              </a:defRPr>
            </a:lvl4pPr>
            <a:lvl5pPr marL="2057400" indent="-228600">
              <a:defRPr kumimoji="1">
                <a:solidFill>
                  <a:schemeClr val="tx1"/>
                </a:solidFill>
                <a:latin typeface="Tahoma" pitchFamily="34"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Tahoma" pitchFamily="34"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Tahoma" pitchFamily="34"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Tahoma" pitchFamily="34"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Tahoma" pitchFamily="34" charset="0"/>
                <a:ea typeface="ＭＳ Ｐゴシック" pitchFamily="50" charset="-128"/>
              </a:defRPr>
            </a:lvl9pPr>
          </a:lstStyle>
          <a:p>
            <a:r>
              <a:rPr lang="ja-JP" altLang="en-US" b="1" dirty="0"/>
              <a:t>３２</a:t>
            </a:r>
            <a:r>
              <a:rPr lang="ja-JP" altLang="ja-JP" b="1" dirty="0"/>
              <a:t>歳の女性で、一人暮らし。実家</a:t>
            </a:r>
            <a:r>
              <a:rPr lang="ja-JP" altLang="en-US" b="1" dirty="0"/>
              <a:t>には</a:t>
            </a:r>
            <a:r>
              <a:rPr lang="ja-JP" altLang="ja-JP" b="1" dirty="0"/>
              <a:t>あまり帰っていない。うつ状態で、１年</a:t>
            </a:r>
            <a:r>
              <a:rPr lang="en-US" altLang="ja-JP" b="1" dirty="0"/>
              <a:t>10</a:t>
            </a:r>
            <a:r>
              <a:rPr lang="ja-JP" altLang="ja-JP" b="1" dirty="0"/>
              <a:t>カ月療養</a:t>
            </a:r>
            <a:endParaRPr lang="en-US" altLang="ja-JP" b="1" dirty="0"/>
          </a:p>
          <a:p>
            <a:r>
              <a:rPr lang="ja-JP" altLang="ja-JP" b="1" dirty="0"/>
              <a:t>しており、生活リズムが整ってきたことから、職場復帰を目指すことになった。</a:t>
            </a:r>
            <a:r>
              <a:rPr lang="ja-JP" altLang="en-US" b="1" dirty="0"/>
              <a:t>　</a:t>
            </a:r>
            <a:endParaRPr lang="en-US" altLang="ja-JP" b="1" dirty="0"/>
          </a:p>
          <a:p>
            <a:r>
              <a:rPr lang="ja-JP" altLang="ja-JP" b="1" dirty="0"/>
              <a:t>ならし出勤に取り組んで、</a:t>
            </a:r>
            <a:r>
              <a:rPr lang="ja-JP" altLang="en-US" b="1" dirty="0"/>
              <a:t>１</a:t>
            </a:r>
            <a:r>
              <a:rPr lang="ja-JP" altLang="ja-JP" b="1" dirty="0"/>
              <a:t>カ月が過ぎたところで、現在、週</a:t>
            </a:r>
            <a:r>
              <a:rPr lang="en-US" altLang="ja-JP" b="1" dirty="0"/>
              <a:t>5</a:t>
            </a:r>
            <a:r>
              <a:rPr lang="ja-JP" altLang="ja-JP" b="1" dirty="0"/>
              <a:t>日午前中の勤務に取り組</a:t>
            </a:r>
            <a:r>
              <a:rPr lang="ja-JP" altLang="ja-JP" b="1" dirty="0" err="1"/>
              <a:t>ん</a:t>
            </a:r>
            <a:endParaRPr lang="en-US" altLang="ja-JP" b="1" dirty="0"/>
          </a:p>
          <a:p>
            <a:r>
              <a:rPr lang="ja-JP" altLang="ja-JP" b="1" dirty="0"/>
              <a:t>でいる。職場では、簡単な資料づくりの補助を任さ</a:t>
            </a:r>
            <a:r>
              <a:rPr lang="ja-JP" altLang="en-US" b="1" dirty="0"/>
              <a:t>れ</a:t>
            </a:r>
            <a:r>
              <a:rPr lang="ja-JP" altLang="ja-JP" b="1" dirty="0"/>
              <a:t>、もう少し、出来そうな感じもするが、</a:t>
            </a:r>
            <a:endParaRPr lang="en-US" altLang="ja-JP" b="1" dirty="0"/>
          </a:p>
          <a:p>
            <a:r>
              <a:rPr lang="ja-JP" altLang="ja-JP" b="1" dirty="0"/>
              <a:t>自分から申し出るほどの自信はない。午前の勤務が終わり、退庁する際に笑顔であいさつ</a:t>
            </a:r>
            <a:endParaRPr lang="en-US" altLang="ja-JP" b="1" dirty="0"/>
          </a:p>
          <a:p>
            <a:r>
              <a:rPr lang="ja-JP" altLang="ja-JP" b="1" dirty="0"/>
              <a:t>するよう心がけている。</a:t>
            </a:r>
          </a:p>
          <a:p>
            <a:endParaRPr lang="en-US" altLang="ja-JP" b="1" dirty="0"/>
          </a:p>
        </p:txBody>
      </p:sp>
      <p:graphicFrame>
        <p:nvGraphicFramePr>
          <p:cNvPr id="5" name="表 4"/>
          <p:cNvGraphicFramePr>
            <a:graphicFrameLocks noGrp="1"/>
          </p:cNvGraphicFramePr>
          <p:nvPr>
            <p:extLst>
              <p:ext uri="{D42A27DB-BD31-4B8C-83A1-F6EECF244321}">
                <p14:modId xmlns:p14="http://schemas.microsoft.com/office/powerpoint/2010/main" val="644681726"/>
              </p:ext>
            </p:extLst>
          </p:nvPr>
        </p:nvGraphicFramePr>
        <p:xfrm>
          <a:off x="2137555" y="2949687"/>
          <a:ext cx="8202612" cy="3384552"/>
        </p:xfrm>
        <a:graphic>
          <a:graphicData uri="http://schemas.openxmlformats.org/drawingml/2006/table">
            <a:tbl>
              <a:tblPr/>
              <a:tblGrid>
                <a:gridCol w="2105025">
                  <a:extLst>
                    <a:ext uri="{9D8B030D-6E8A-4147-A177-3AD203B41FA5}">
                      <a16:colId xmlns:a16="http://schemas.microsoft.com/office/drawing/2014/main" val="20000"/>
                    </a:ext>
                  </a:extLst>
                </a:gridCol>
                <a:gridCol w="312737">
                  <a:extLst>
                    <a:ext uri="{9D8B030D-6E8A-4147-A177-3AD203B41FA5}">
                      <a16:colId xmlns:a16="http://schemas.microsoft.com/office/drawing/2014/main" val="20001"/>
                    </a:ext>
                  </a:extLst>
                </a:gridCol>
                <a:gridCol w="3148013">
                  <a:extLst>
                    <a:ext uri="{9D8B030D-6E8A-4147-A177-3AD203B41FA5}">
                      <a16:colId xmlns:a16="http://schemas.microsoft.com/office/drawing/2014/main" val="20002"/>
                    </a:ext>
                  </a:extLst>
                </a:gridCol>
                <a:gridCol w="2636837">
                  <a:extLst>
                    <a:ext uri="{9D8B030D-6E8A-4147-A177-3AD203B41FA5}">
                      <a16:colId xmlns:a16="http://schemas.microsoft.com/office/drawing/2014/main" val="20003"/>
                    </a:ext>
                  </a:extLst>
                </a:gridCol>
              </a:tblGrid>
              <a:tr h="282575">
                <a:tc gridSpan="3">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1" lang="ja-JP" altLang="en-US" sz="1400" b="1" i="0" u="none" strike="noStrike" cap="none" normalizeH="0" baseline="0">
                          <a:ln>
                            <a:noFill/>
                          </a:ln>
                          <a:solidFill>
                            <a:srgbClr val="000000"/>
                          </a:solidFill>
                          <a:effectLst/>
                          <a:latin typeface="ＭＳ Ｐゴシック" pitchFamily="50" charset="-128"/>
                          <a:ea typeface="ＭＳ Ｐゴシック" pitchFamily="50" charset="-128"/>
                        </a:rPr>
                        <a:t>復職が可能となった時に確認したいこと </a:t>
                      </a:r>
                    </a:p>
                  </a:txBody>
                  <a:tcPr marL="8562" marR="8562" marT="856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kumimoji="1" lang="ja-JP" altLang="en-US"/>
                    </a:p>
                  </a:txBody>
                  <a:tcPr/>
                </a:tc>
                <a:tc hMerge="1">
                  <a:txBody>
                    <a:bodyPr/>
                    <a:lstStyle/>
                    <a:p>
                      <a:endParaRPr kumimoji="1" lang="ja-JP" altLang="en-US"/>
                    </a:p>
                  </a:txBody>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1" lang="ja-JP" altLang="en-US" sz="1400" b="1" i="0" u="none" strike="noStrike" cap="none" normalizeH="0" baseline="0">
                          <a:ln>
                            <a:noFill/>
                          </a:ln>
                          <a:solidFill>
                            <a:srgbClr val="000000"/>
                          </a:solidFill>
                          <a:effectLst/>
                          <a:latin typeface="ＭＳ Ｐゴシック" pitchFamily="50" charset="-128"/>
                          <a:ea typeface="ＭＳ Ｐゴシック" pitchFamily="50" charset="-128"/>
                        </a:rPr>
                        <a:t>聞いた内容</a:t>
                      </a:r>
                    </a:p>
                  </a:txBody>
                  <a:tcPr marL="8562" marR="8562" marT="856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280988">
                <a:tc>
                  <a:txBody>
                    <a:bodyPr/>
                    <a:lstStyle/>
                    <a:p>
                      <a:pPr marL="0" marR="0" lvl="0" indent="0" algn="l" defTabSz="914400" rtl="0" eaLnBrk="1" fontAlgn="ctr" latinLnBrk="0" hangingPunct="1">
                        <a:lnSpc>
                          <a:spcPct val="100000"/>
                        </a:lnSpc>
                        <a:spcBef>
                          <a:spcPct val="0"/>
                        </a:spcBef>
                        <a:spcAft>
                          <a:spcPct val="0"/>
                        </a:spcAft>
                        <a:buClrTx/>
                        <a:buSzTx/>
                        <a:buFontTx/>
                        <a:buNone/>
                        <a:tabLst/>
                      </a:pPr>
                      <a:r>
                        <a:rPr kumimoji="1" lang="ja-JP" altLang="en-US" sz="1400" b="1" i="0" u="none" strike="noStrike" cap="none" normalizeH="0" baseline="0">
                          <a:ln>
                            <a:noFill/>
                          </a:ln>
                          <a:solidFill>
                            <a:srgbClr val="000000"/>
                          </a:solidFill>
                          <a:effectLst/>
                          <a:latin typeface="ＭＳ Ｐゴシック" pitchFamily="50" charset="-128"/>
                          <a:ea typeface="ＭＳ Ｐゴシック" pitchFamily="50" charset="-128"/>
                        </a:rPr>
                        <a:t> 体調確認</a:t>
                      </a:r>
                    </a:p>
                  </a:txBody>
                  <a:tcPr marL="8562" marR="8562" marT="856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gridSpan="2">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1" lang="ja-JP" altLang="en-US" sz="1400" b="1" i="0" u="none" strike="noStrike" cap="none" normalizeH="0" baseline="0">
                          <a:ln>
                            <a:noFill/>
                          </a:ln>
                          <a:solidFill>
                            <a:srgbClr val="000000"/>
                          </a:solidFill>
                          <a:effectLst/>
                          <a:latin typeface="ＭＳ Ｐゴシック" pitchFamily="50" charset="-128"/>
                          <a:ea typeface="ＭＳ Ｐゴシック" pitchFamily="50" charset="-128"/>
                        </a:rPr>
                        <a:t>　</a:t>
                      </a:r>
                    </a:p>
                  </a:txBody>
                  <a:tcPr marL="8562" marR="8562" marT="856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kumimoji="1" lang="ja-JP" altLang="en-US"/>
                    </a:p>
                  </a:txBody>
                  <a:tcPr/>
                </a:tc>
                <a:tc>
                  <a:txBody>
                    <a:bodyPr/>
                    <a:lstStyle/>
                    <a:p>
                      <a:pPr marL="0" marR="0" lvl="0" indent="0" algn="l" defTabSz="914400" rtl="0" eaLnBrk="1" fontAlgn="ctr" latinLnBrk="0" hangingPunct="1">
                        <a:lnSpc>
                          <a:spcPct val="100000"/>
                        </a:lnSpc>
                        <a:spcBef>
                          <a:spcPct val="0"/>
                        </a:spcBef>
                        <a:spcAft>
                          <a:spcPct val="0"/>
                        </a:spcAft>
                        <a:buClrTx/>
                        <a:buSzTx/>
                        <a:buFontTx/>
                        <a:buNone/>
                        <a:tabLst/>
                      </a:pPr>
                      <a:r>
                        <a:rPr kumimoji="1" lang="ja-JP" altLang="en-US" sz="1400" b="1" i="0" u="none" strike="noStrike" cap="none" normalizeH="0" baseline="0">
                          <a:ln>
                            <a:noFill/>
                          </a:ln>
                          <a:solidFill>
                            <a:srgbClr val="000000"/>
                          </a:solidFill>
                          <a:effectLst/>
                          <a:latin typeface="ＭＳ Ｐゴシック" pitchFamily="50" charset="-128"/>
                          <a:ea typeface="ＭＳ Ｐゴシック" pitchFamily="50" charset="-128"/>
                        </a:rPr>
                        <a:t>　</a:t>
                      </a:r>
                    </a:p>
                  </a:txBody>
                  <a:tcPr marL="8562" marR="8562" marT="856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282575">
                <a:tc>
                  <a:txBody>
                    <a:bodyPr/>
                    <a:lstStyle/>
                    <a:p>
                      <a:pPr marL="0" marR="0" lvl="0" indent="0" algn="l" defTabSz="914400" rtl="0" eaLnBrk="1" fontAlgn="ctr" latinLnBrk="0" hangingPunct="1">
                        <a:lnSpc>
                          <a:spcPct val="100000"/>
                        </a:lnSpc>
                        <a:spcBef>
                          <a:spcPct val="0"/>
                        </a:spcBef>
                        <a:spcAft>
                          <a:spcPct val="0"/>
                        </a:spcAft>
                        <a:buClrTx/>
                        <a:buSzTx/>
                        <a:buFontTx/>
                        <a:buNone/>
                        <a:tabLst/>
                      </a:pPr>
                      <a:r>
                        <a:rPr kumimoji="1" lang="ja-JP" altLang="en-US" sz="1400" b="1" i="0" u="none" strike="noStrike" cap="none" normalizeH="0" baseline="0">
                          <a:ln>
                            <a:noFill/>
                          </a:ln>
                          <a:solidFill>
                            <a:srgbClr val="000000"/>
                          </a:solidFill>
                          <a:effectLst/>
                          <a:latin typeface="ＭＳ Ｐゴシック" pitchFamily="50" charset="-128"/>
                          <a:ea typeface="ＭＳ Ｐゴシック" pitchFamily="50" charset="-128"/>
                        </a:rPr>
                        <a:t> 症状</a:t>
                      </a:r>
                    </a:p>
                  </a:txBody>
                  <a:tcPr marL="8562" marR="8562" marT="856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gridSpan="2">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1" lang="ja-JP" altLang="en-US" sz="1400" b="1" i="0" u="none" strike="noStrike" cap="none" normalizeH="0" baseline="0">
                          <a:ln>
                            <a:noFill/>
                          </a:ln>
                          <a:solidFill>
                            <a:srgbClr val="000000"/>
                          </a:solidFill>
                          <a:effectLst/>
                          <a:latin typeface="ＭＳ Ｐゴシック" pitchFamily="50" charset="-128"/>
                          <a:ea typeface="ＭＳ Ｐゴシック" pitchFamily="50" charset="-128"/>
                        </a:rPr>
                        <a:t>　</a:t>
                      </a:r>
                    </a:p>
                  </a:txBody>
                  <a:tcPr marL="8562" marR="8562" marT="856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kumimoji="1" lang="ja-JP" altLang="en-US"/>
                    </a:p>
                  </a:txBody>
                  <a:tcPr/>
                </a:tc>
                <a:tc>
                  <a:txBody>
                    <a:bodyPr/>
                    <a:lstStyle/>
                    <a:p>
                      <a:pPr marL="0" marR="0" lvl="0" indent="0" algn="l" defTabSz="914400" rtl="0" eaLnBrk="1" fontAlgn="ctr" latinLnBrk="0" hangingPunct="1">
                        <a:lnSpc>
                          <a:spcPct val="100000"/>
                        </a:lnSpc>
                        <a:spcBef>
                          <a:spcPct val="0"/>
                        </a:spcBef>
                        <a:spcAft>
                          <a:spcPct val="0"/>
                        </a:spcAft>
                        <a:buClrTx/>
                        <a:buSzTx/>
                        <a:buFontTx/>
                        <a:buNone/>
                        <a:tabLst/>
                      </a:pPr>
                      <a:r>
                        <a:rPr kumimoji="1" lang="ja-JP" altLang="en-US" sz="1400" b="1" i="0" u="none" strike="noStrike" cap="none" normalizeH="0" baseline="0">
                          <a:ln>
                            <a:noFill/>
                          </a:ln>
                          <a:solidFill>
                            <a:srgbClr val="000000"/>
                          </a:solidFill>
                          <a:effectLst/>
                          <a:latin typeface="ＭＳ Ｐゴシック" pitchFamily="50" charset="-128"/>
                          <a:ea typeface="ＭＳ Ｐゴシック" pitchFamily="50" charset="-128"/>
                        </a:rPr>
                        <a:t>　</a:t>
                      </a:r>
                    </a:p>
                  </a:txBody>
                  <a:tcPr marL="8562" marR="8562" marT="856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282575">
                <a:tc rowSpan="3">
                  <a:txBody>
                    <a:bodyPr/>
                    <a:lstStyle/>
                    <a:p>
                      <a:pPr marL="0" marR="0" lvl="0" indent="0" algn="l" defTabSz="914400" rtl="0" eaLnBrk="1" fontAlgn="ctr" latinLnBrk="0" hangingPunct="1">
                        <a:lnSpc>
                          <a:spcPct val="100000"/>
                        </a:lnSpc>
                        <a:spcBef>
                          <a:spcPct val="0"/>
                        </a:spcBef>
                        <a:spcAft>
                          <a:spcPct val="0"/>
                        </a:spcAft>
                        <a:buClrTx/>
                        <a:buSzTx/>
                        <a:buFontTx/>
                        <a:buNone/>
                        <a:tabLst/>
                      </a:pPr>
                      <a:r>
                        <a:rPr kumimoji="1" lang="ja-JP" altLang="en-US" sz="1400" b="1" i="0" u="none" strike="noStrike" cap="none" normalizeH="0" baseline="0">
                          <a:ln>
                            <a:noFill/>
                          </a:ln>
                          <a:solidFill>
                            <a:srgbClr val="000000"/>
                          </a:solidFill>
                          <a:effectLst/>
                          <a:latin typeface="ＭＳ Ｐゴシック" pitchFamily="50" charset="-128"/>
                          <a:ea typeface="ＭＳ Ｐゴシック" pitchFamily="50" charset="-128"/>
                        </a:rPr>
                        <a:t> 家でのようす</a:t>
                      </a:r>
                    </a:p>
                  </a:txBody>
                  <a:tcPr marL="8562" marR="8562" marT="856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gridSpan="2">
                  <a:txBody>
                    <a:bodyPr/>
                    <a:lstStyle/>
                    <a:p>
                      <a:pPr marL="0" marR="0" lvl="0" indent="0" algn="l" defTabSz="914400" rtl="0" eaLnBrk="1" fontAlgn="ctr" latinLnBrk="0" hangingPunct="1">
                        <a:lnSpc>
                          <a:spcPct val="100000"/>
                        </a:lnSpc>
                        <a:spcBef>
                          <a:spcPct val="0"/>
                        </a:spcBef>
                        <a:spcAft>
                          <a:spcPct val="0"/>
                        </a:spcAft>
                        <a:buClrTx/>
                        <a:buSzTx/>
                        <a:buFontTx/>
                        <a:buNone/>
                        <a:tabLst/>
                      </a:pPr>
                      <a:r>
                        <a:rPr kumimoji="1" lang="ja-JP" altLang="en-US" sz="1400" b="1" i="0" u="none" strike="noStrike" cap="none" normalizeH="0" baseline="0">
                          <a:ln>
                            <a:noFill/>
                          </a:ln>
                          <a:solidFill>
                            <a:srgbClr val="000000"/>
                          </a:solidFill>
                          <a:effectLst/>
                          <a:latin typeface="ＭＳ Ｐゴシック" pitchFamily="50" charset="-128"/>
                          <a:ea typeface="ＭＳ Ｐゴシック" pitchFamily="50" charset="-128"/>
                        </a:rPr>
                        <a:t> 生活状況（睡眠、食事）</a:t>
                      </a:r>
                    </a:p>
                  </a:txBody>
                  <a:tcPr marL="8562" marR="8562" marT="856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kumimoji="1" lang="ja-JP" altLang="en-US"/>
                    </a:p>
                  </a:txBody>
                  <a:tcPr/>
                </a:tc>
                <a:tc>
                  <a:txBody>
                    <a:bodyPr/>
                    <a:lstStyle/>
                    <a:p>
                      <a:pPr marL="0" marR="0" lvl="0" indent="0" algn="l" defTabSz="914400" rtl="0" eaLnBrk="1" fontAlgn="ctr" latinLnBrk="0" hangingPunct="1">
                        <a:lnSpc>
                          <a:spcPct val="100000"/>
                        </a:lnSpc>
                        <a:spcBef>
                          <a:spcPct val="0"/>
                        </a:spcBef>
                        <a:spcAft>
                          <a:spcPct val="0"/>
                        </a:spcAft>
                        <a:buClrTx/>
                        <a:buSzTx/>
                        <a:buFontTx/>
                        <a:buNone/>
                        <a:tabLst/>
                      </a:pPr>
                      <a:r>
                        <a:rPr kumimoji="1" lang="ja-JP" altLang="en-US" sz="1400" b="1" i="0" u="none" strike="noStrike" cap="none" normalizeH="0" baseline="0">
                          <a:ln>
                            <a:noFill/>
                          </a:ln>
                          <a:solidFill>
                            <a:srgbClr val="000000"/>
                          </a:solidFill>
                          <a:effectLst/>
                          <a:latin typeface="ＭＳ Ｐゴシック" pitchFamily="50" charset="-128"/>
                          <a:ea typeface="ＭＳ Ｐゴシック" pitchFamily="50" charset="-128"/>
                        </a:rPr>
                        <a:t>　  </a:t>
                      </a:r>
                    </a:p>
                  </a:txBody>
                  <a:tcPr marL="8562" marR="8562" marT="856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280988">
                <a:tc vMerge="1">
                  <a:txBody>
                    <a:bodyPr/>
                    <a:lstStyle/>
                    <a:p>
                      <a:endParaRPr kumimoji="1" lang="ja-JP" altLang="en-US"/>
                    </a:p>
                  </a:txBody>
                  <a:tcPr/>
                </a:tc>
                <a:tc gridSpan="2">
                  <a:txBody>
                    <a:bodyPr/>
                    <a:lstStyle/>
                    <a:p>
                      <a:pPr marL="0" marR="0" lvl="0" indent="0" algn="l" defTabSz="914400" rtl="0" eaLnBrk="1" fontAlgn="ctr" latinLnBrk="0" hangingPunct="1">
                        <a:lnSpc>
                          <a:spcPct val="100000"/>
                        </a:lnSpc>
                        <a:spcBef>
                          <a:spcPct val="0"/>
                        </a:spcBef>
                        <a:spcAft>
                          <a:spcPct val="0"/>
                        </a:spcAft>
                        <a:buClrTx/>
                        <a:buSzTx/>
                        <a:buFontTx/>
                        <a:buNone/>
                        <a:tabLst/>
                      </a:pPr>
                      <a:r>
                        <a:rPr kumimoji="1" lang="ja-JP" altLang="en-US" sz="1400" b="1" i="0" u="none" strike="noStrike" cap="none" normalizeH="0" baseline="0">
                          <a:ln>
                            <a:noFill/>
                          </a:ln>
                          <a:solidFill>
                            <a:srgbClr val="000000"/>
                          </a:solidFill>
                          <a:effectLst/>
                          <a:latin typeface="ＭＳ Ｐゴシック" pitchFamily="50" charset="-128"/>
                          <a:ea typeface="ＭＳ Ｐゴシック" pitchFamily="50" charset="-128"/>
                        </a:rPr>
                        <a:t> 家族の理解や協力のようす</a:t>
                      </a:r>
                    </a:p>
                  </a:txBody>
                  <a:tcPr marL="8562" marR="8562" marT="856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kumimoji="1" lang="ja-JP" altLang="en-US"/>
                    </a:p>
                  </a:txBody>
                  <a:tcPr/>
                </a:tc>
                <a:tc>
                  <a:txBody>
                    <a:bodyPr/>
                    <a:lstStyle/>
                    <a:p>
                      <a:pPr marL="0" marR="0" lvl="0" indent="0" algn="l" defTabSz="914400" rtl="0" eaLnBrk="1" fontAlgn="ctr" latinLnBrk="0" hangingPunct="1">
                        <a:lnSpc>
                          <a:spcPct val="100000"/>
                        </a:lnSpc>
                        <a:spcBef>
                          <a:spcPct val="0"/>
                        </a:spcBef>
                        <a:spcAft>
                          <a:spcPct val="0"/>
                        </a:spcAft>
                        <a:buClrTx/>
                        <a:buSzTx/>
                        <a:buFontTx/>
                        <a:buNone/>
                        <a:tabLst/>
                      </a:pPr>
                      <a:r>
                        <a:rPr kumimoji="1" lang="ja-JP" altLang="en-US" sz="1400" b="1" i="0" u="none" strike="noStrike" cap="none" normalizeH="0" baseline="0">
                          <a:ln>
                            <a:noFill/>
                          </a:ln>
                          <a:solidFill>
                            <a:srgbClr val="000000"/>
                          </a:solidFill>
                          <a:effectLst/>
                          <a:latin typeface="ＭＳ Ｐゴシック" pitchFamily="50" charset="-128"/>
                          <a:ea typeface="ＭＳ Ｐゴシック" pitchFamily="50" charset="-128"/>
                        </a:rPr>
                        <a:t>　</a:t>
                      </a:r>
                    </a:p>
                  </a:txBody>
                  <a:tcPr marL="8562" marR="8562" marT="856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282575">
                <a:tc vMerge="1">
                  <a:txBody>
                    <a:bodyPr/>
                    <a:lstStyle/>
                    <a:p>
                      <a:endParaRPr kumimoji="1" lang="ja-JP" altLang="en-US"/>
                    </a:p>
                  </a:txBody>
                  <a:tcPr/>
                </a:tc>
                <a:tc gridSpan="2">
                  <a:txBody>
                    <a:bodyPr/>
                    <a:lstStyle/>
                    <a:p>
                      <a:pPr marL="0" marR="0" lvl="0" indent="0" algn="l" defTabSz="914400" rtl="0" eaLnBrk="1" fontAlgn="ctr" latinLnBrk="0" hangingPunct="1">
                        <a:lnSpc>
                          <a:spcPct val="100000"/>
                        </a:lnSpc>
                        <a:spcBef>
                          <a:spcPct val="0"/>
                        </a:spcBef>
                        <a:spcAft>
                          <a:spcPct val="0"/>
                        </a:spcAft>
                        <a:buClrTx/>
                        <a:buSzTx/>
                        <a:buFontTx/>
                        <a:buNone/>
                        <a:tabLst/>
                      </a:pPr>
                      <a:r>
                        <a:rPr kumimoji="1" lang="ja-JP" altLang="en-US" sz="1400" b="1" i="0" u="none" strike="noStrike" cap="none" normalizeH="0" baseline="0">
                          <a:ln>
                            <a:noFill/>
                          </a:ln>
                          <a:solidFill>
                            <a:srgbClr val="000000"/>
                          </a:solidFill>
                          <a:effectLst/>
                          <a:latin typeface="ＭＳ Ｐゴシック" pitchFamily="50" charset="-128"/>
                          <a:ea typeface="ＭＳ Ｐゴシック" pitchFamily="50" charset="-128"/>
                        </a:rPr>
                        <a:t>（重要）生活リズム</a:t>
                      </a:r>
                    </a:p>
                  </a:txBody>
                  <a:tcPr marL="8562" marR="8562" marT="856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kumimoji="1" lang="ja-JP" altLang="en-US"/>
                    </a:p>
                  </a:txBody>
                  <a:tcPr/>
                </a:tc>
                <a:tc>
                  <a:txBody>
                    <a:bodyPr/>
                    <a:lstStyle/>
                    <a:p>
                      <a:pPr marL="0" marR="0" lvl="0" indent="0" algn="l" defTabSz="914400" rtl="0" eaLnBrk="1" fontAlgn="ctr" latinLnBrk="0" hangingPunct="1">
                        <a:lnSpc>
                          <a:spcPct val="100000"/>
                        </a:lnSpc>
                        <a:spcBef>
                          <a:spcPct val="0"/>
                        </a:spcBef>
                        <a:spcAft>
                          <a:spcPct val="0"/>
                        </a:spcAft>
                        <a:buClrTx/>
                        <a:buSzTx/>
                        <a:buFontTx/>
                        <a:buNone/>
                        <a:tabLst/>
                      </a:pPr>
                      <a:r>
                        <a:rPr kumimoji="1" lang="ja-JP" altLang="en-US" sz="1400" b="1" i="0" u="none" strike="noStrike" cap="none" normalizeH="0" baseline="0">
                          <a:ln>
                            <a:noFill/>
                          </a:ln>
                          <a:solidFill>
                            <a:srgbClr val="000000"/>
                          </a:solidFill>
                          <a:effectLst/>
                          <a:latin typeface="ＭＳ Ｐゴシック" pitchFamily="50" charset="-128"/>
                          <a:ea typeface="ＭＳ Ｐゴシック" pitchFamily="50" charset="-128"/>
                        </a:rPr>
                        <a:t>　</a:t>
                      </a:r>
                    </a:p>
                  </a:txBody>
                  <a:tcPr marL="8562" marR="8562" marT="856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282575">
                <a:tc rowSpan="2">
                  <a:txBody>
                    <a:bodyPr/>
                    <a:lstStyle/>
                    <a:p>
                      <a:pPr marL="0" marR="0" lvl="0" indent="0" algn="l" defTabSz="914400" rtl="0" eaLnBrk="1" fontAlgn="ctr" latinLnBrk="0" hangingPunct="1">
                        <a:lnSpc>
                          <a:spcPct val="100000"/>
                        </a:lnSpc>
                        <a:spcBef>
                          <a:spcPct val="0"/>
                        </a:spcBef>
                        <a:spcAft>
                          <a:spcPct val="0"/>
                        </a:spcAft>
                        <a:buClrTx/>
                        <a:buSzTx/>
                        <a:buFontTx/>
                        <a:buNone/>
                        <a:tabLst/>
                      </a:pPr>
                      <a:r>
                        <a:rPr kumimoji="1" lang="ja-JP" altLang="en-US" sz="1400" b="1" i="0" u="none" strike="noStrike" cap="none" normalizeH="0" baseline="0">
                          <a:ln>
                            <a:noFill/>
                          </a:ln>
                          <a:solidFill>
                            <a:srgbClr val="000000"/>
                          </a:solidFill>
                          <a:effectLst/>
                          <a:latin typeface="ＭＳ Ｐゴシック" pitchFamily="50" charset="-128"/>
                          <a:ea typeface="ＭＳ Ｐゴシック" pitchFamily="50" charset="-128"/>
                        </a:rPr>
                        <a:t> 受診の継続</a:t>
                      </a:r>
                    </a:p>
                  </a:txBody>
                  <a:tcPr marL="8562" marR="8562" marT="856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ctr" latinLnBrk="0" hangingPunct="1">
                        <a:lnSpc>
                          <a:spcPct val="100000"/>
                        </a:lnSpc>
                        <a:spcBef>
                          <a:spcPct val="0"/>
                        </a:spcBef>
                        <a:spcAft>
                          <a:spcPct val="0"/>
                        </a:spcAft>
                        <a:buClrTx/>
                        <a:buSzTx/>
                        <a:buFontTx/>
                        <a:buNone/>
                        <a:tabLst/>
                      </a:pPr>
                      <a:r>
                        <a:rPr kumimoji="1" lang="ja-JP" altLang="en-US" sz="1400" b="1" i="0" u="none" strike="noStrike" cap="none" normalizeH="0" baseline="0">
                          <a:ln>
                            <a:noFill/>
                          </a:ln>
                          <a:solidFill>
                            <a:srgbClr val="000000"/>
                          </a:solidFill>
                          <a:effectLst/>
                          <a:latin typeface="ＭＳ Ｐゴシック" pitchFamily="50" charset="-128"/>
                          <a:ea typeface="ＭＳ Ｐゴシック" pitchFamily="50" charset="-128"/>
                        </a:rPr>
                        <a:t> 有</a:t>
                      </a:r>
                    </a:p>
                  </a:txBody>
                  <a:tcPr marL="8562" marR="8562" marT="856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ctr" latinLnBrk="0" hangingPunct="1">
                        <a:lnSpc>
                          <a:spcPct val="100000"/>
                        </a:lnSpc>
                        <a:spcBef>
                          <a:spcPct val="0"/>
                        </a:spcBef>
                        <a:spcAft>
                          <a:spcPct val="0"/>
                        </a:spcAft>
                        <a:buClrTx/>
                        <a:buSzTx/>
                        <a:buFontTx/>
                        <a:buNone/>
                        <a:tabLst/>
                      </a:pPr>
                      <a:r>
                        <a:rPr kumimoji="1" lang="ja-JP" altLang="en-US" sz="1400" b="1" i="0" u="none" strike="noStrike" cap="none" normalizeH="0" baseline="0">
                          <a:ln>
                            <a:noFill/>
                          </a:ln>
                          <a:solidFill>
                            <a:srgbClr val="000000"/>
                          </a:solidFill>
                          <a:effectLst/>
                          <a:latin typeface="ＭＳ Ｐゴシック" pitchFamily="50" charset="-128"/>
                          <a:ea typeface="ＭＳ Ｐゴシック" pitchFamily="50" charset="-128"/>
                        </a:rPr>
                        <a:t> 主治医は何と言ったか</a:t>
                      </a:r>
                    </a:p>
                  </a:txBody>
                  <a:tcPr marL="8562" marR="8562" marT="856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ctr" latinLnBrk="0" hangingPunct="1">
                        <a:lnSpc>
                          <a:spcPct val="100000"/>
                        </a:lnSpc>
                        <a:spcBef>
                          <a:spcPct val="0"/>
                        </a:spcBef>
                        <a:spcAft>
                          <a:spcPct val="0"/>
                        </a:spcAft>
                        <a:buClrTx/>
                        <a:buSzTx/>
                        <a:buFontTx/>
                        <a:buNone/>
                        <a:tabLst/>
                      </a:pPr>
                      <a:r>
                        <a:rPr kumimoji="1" lang="ja-JP" altLang="en-US" sz="1400" b="1" i="0" u="none" strike="noStrike" cap="none" normalizeH="0" baseline="0">
                          <a:ln>
                            <a:noFill/>
                          </a:ln>
                          <a:solidFill>
                            <a:srgbClr val="000000"/>
                          </a:solidFill>
                          <a:effectLst/>
                          <a:latin typeface="ＭＳ Ｐゴシック" pitchFamily="50" charset="-128"/>
                          <a:ea typeface="ＭＳ Ｐゴシック" pitchFamily="50" charset="-128"/>
                        </a:rPr>
                        <a:t>　</a:t>
                      </a:r>
                    </a:p>
                  </a:txBody>
                  <a:tcPr marL="8562" marR="8562" marT="856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r h="280988">
                <a:tc vMerge="1">
                  <a:txBody>
                    <a:bodyPr/>
                    <a:lstStyle/>
                    <a:p>
                      <a:endParaRPr kumimoji="1" lang="ja-JP" altLang="en-US"/>
                    </a:p>
                  </a:txBody>
                  <a:tcPr/>
                </a:tc>
                <a:tc>
                  <a:txBody>
                    <a:bodyPr/>
                    <a:lstStyle/>
                    <a:p>
                      <a:pPr marL="0" marR="0" lvl="0" indent="0" algn="l" defTabSz="914400" rtl="0" eaLnBrk="1" fontAlgn="ctr" latinLnBrk="0" hangingPunct="1">
                        <a:lnSpc>
                          <a:spcPct val="100000"/>
                        </a:lnSpc>
                        <a:spcBef>
                          <a:spcPct val="0"/>
                        </a:spcBef>
                        <a:spcAft>
                          <a:spcPct val="0"/>
                        </a:spcAft>
                        <a:buClrTx/>
                        <a:buSzTx/>
                        <a:buFontTx/>
                        <a:buNone/>
                        <a:tabLst/>
                      </a:pPr>
                      <a:r>
                        <a:rPr kumimoji="1" lang="ja-JP" altLang="en-US" sz="1400" b="1" i="0" u="none" strike="noStrike" cap="none" normalizeH="0" baseline="0">
                          <a:ln>
                            <a:noFill/>
                          </a:ln>
                          <a:solidFill>
                            <a:srgbClr val="000000"/>
                          </a:solidFill>
                          <a:effectLst/>
                          <a:latin typeface="ＭＳ Ｐゴシック" pitchFamily="50" charset="-128"/>
                          <a:ea typeface="ＭＳ Ｐゴシック" pitchFamily="50" charset="-128"/>
                        </a:rPr>
                        <a:t> 無</a:t>
                      </a:r>
                    </a:p>
                  </a:txBody>
                  <a:tcPr marL="8562" marR="8562" marT="856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ctr" latinLnBrk="0" hangingPunct="1">
                        <a:lnSpc>
                          <a:spcPct val="100000"/>
                        </a:lnSpc>
                        <a:spcBef>
                          <a:spcPct val="0"/>
                        </a:spcBef>
                        <a:spcAft>
                          <a:spcPct val="0"/>
                        </a:spcAft>
                        <a:buClrTx/>
                        <a:buSzTx/>
                        <a:buFontTx/>
                        <a:buNone/>
                        <a:tabLst/>
                      </a:pPr>
                      <a:r>
                        <a:rPr kumimoji="1" lang="ja-JP" altLang="en-US" sz="1400" b="1" i="0" u="none" strike="noStrike" cap="none" normalizeH="0" baseline="0">
                          <a:ln>
                            <a:noFill/>
                          </a:ln>
                          <a:solidFill>
                            <a:srgbClr val="000000"/>
                          </a:solidFill>
                          <a:effectLst/>
                          <a:latin typeface="ＭＳ Ｐゴシック" pitchFamily="50" charset="-128"/>
                          <a:ea typeface="ＭＳ Ｐゴシック" pitchFamily="50" charset="-128"/>
                        </a:rPr>
                        <a:t> 相談を勧める（人事、産業医、他機関）</a:t>
                      </a:r>
                    </a:p>
                  </a:txBody>
                  <a:tcPr marL="8562" marR="8562" marT="856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ctr" latinLnBrk="0" hangingPunct="1">
                        <a:lnSpc>
                          <a:spcPct val="100000"/>
                        </a:lnSpc>
                        <a:spcBef>
                          <a:spcPct val="0"/>
                        </a:spcBef>
                        <a:spcAft>
                          <a:spcPct val="0"/>
                        </a:spcAft>
                        <a:buClrTx/>
                        <a:buSzTx/>
                        <a:buFontTx/>
                        <a:buNone/>
                        <a:tabLst/>
                      </a:pPr>
                      <a:r>
                        <a:rPr kumimoji="1" lang="ja-JP" altLang="en-US" sz="1400" b="1" i="0" u="none" strike="noStrike" cap="none" normalizeH="0" baseline="0">
                          <a:ln>
                            <a:noFill/>
                          </a:ln>
                          <a:solidFill>
                            <a:srgbClr val="000000"/>
                          </a:solidFill>
                          <a:effectLst/>
                          <a:latin typeface="ＭＳ Ｐゴシック" pitchFamily="50" charset="-128"/>
                          <a:ea typeface="ＭＳ Ｐゴシック" pitchFamily="50" charset="-128"/>
                        </a:rPr>
                        <a:t>　</a:t>
                      </a:r>
                    </a:p>
                  </a:txBody>
                  <a:tcPr marL="8562" marR="8562" marT="856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7"/>
                  </a:ext>
                </a:extLst>
              </a:tr>
              <a:tr h="282575">
                <a:tc rowSpan="2">
                  <a:txBody>
                    <a:bodyPr/>
                    <a:lstStyle/>
                    <a:p>
                      <a:pPr marL="0" marR="0" lvl="0" indent="0" algn="l" defTabSz="914400" rtl="0" eaLnBrk="1" fontAlgn="ctr" latinLnBrk="0" hangingPunct="1">
                        <a:lnSpc>
                          <a:spcPct val="100000"/>
                        </a:lnSpc>
                        <a:spcBef>
                          <a:spcPct val="0"/>
                        </a:spcBef>
                        <a:spcAft>
                          <a:spcPct val="0"/>
                        </a:spcAft>
                        <a:buClrTx/>
                        <a:buSzTx/>
                        <a:buFontTx/>
                        <a:buNone/>
                        <a:tabLst/>
                      </a:pPr>
                      <a:r>
                        <a:rPr kumimoji="1" lang="ja-JP" altLang="en-US" sz="1400" b="1" i="0" u="none" strike="noStrike" cap="none" normalizeH="0" baseline="0">
                          <a:ln>
                            <a:noFill/>
                          </a:ln>
                          <a:solidFill>
                            <a:srgbClr val="000000"/>
                          </a:solidFill>
                          <a:effectLst/>
                          <a:latin typeface="ＭＳ Ｐゴシック" pitchFamily="50" charset="-128"/>
                          <a:ea typeface="ＭＳ Ｐゴシック" pitchFamily="50" charset="-128"/>
                        </a:rPr>
                        <a:t> 復職への思いや不安なこと</a:t>
                      </a:r>
                    </a:p>
                  </a:txBody>
                  <a:tcPr marL="8562" marR="8562" marT="856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ctr" latinLnBrk="0" hangingPunct="1">
                        <a:lnSpc>
                          <a:spcPct val="100000"/>
                        </a:lnSpc>
                        <a:spcBef>
                          <a:spcPct val="0"/>
                        </a:spcBef>
                        <a:spcAft>
                          <a:spcPct val="0"/>
                        </a:spcAft>
                        <a:buClrTx/>
                        <a:buSzTx/>
                        <a:buFontTx/>
                        <a:buNone/>
                        <a:tabLst/>
                      </a:pPr>
                      <a:r>
                        <a:rPr kumimoji="1" lang="ja-JP" altLang="en-US" sz="1400" b="1" i="0" u="none" strike="noStrike" cap="none" normalizeH="0" baseline="0">
                          <a:ln>
                            <a:noFill/>
                          </a:ln>
                          <a:solidFill>
                            <a:srgbClr val="000000"/>
                          </a:solidFill>
                          <a:effectLst/>
                          <a:latin typeface="ＭＳ Ｐゴシック" pitchFamily="50" charset="-128"/>
                          <a:ea typeface="ＭＳ Ｐゴシック" pitchFamily="50" charset="-128"/>
                        </a:rPr>
                        <a:t> 有</a:t>
                      </a:r>
                    </a:p>
                  </a:txBody>
                  <a:tcPr marL="8562" marR="8562" marT="856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ctr" latinLnBrk="0" hangingPunct="1">
                        <a:lnSpc>
                          <a:spcPct val="100000"/>
                        </a:lnSpc>
                        <a:spcBef>
                          <a:spcPct val="0"/>
                        </a:spcBef>
                        <a:spcAft>
                          <a:spcPct val="0"/>
                        </a:spcAft>
                        <a:buClrTx/>
                        <a:buSzTx/>
                        <a:buFontTx/>
                        <a:buNone/>
                        <a:tabLst/>
                      </a:pPr>
                      <a:r>
                        <a:rPr kumimoji="1" lang="ja-JP" altLang="en-US" sz="1400" b="1" i="0" u="none" strike="noStrike" cap="none" normalizeH="0" baseline="0">
                          <a:ln>
                            <a:noFill/>
                          </a:ln>
                          <a:solidFill>
                            <a:srgbClr val="000000"/>
                          </a:solidFill>
                          <a:effectLst/>
                          <a:latin typeface="ＭＳ Ｐゴシック" pitchFamily="50" charset="-128"/>
                          <a:ea typeface="ＭＳ Ｐゴシック" pitchFamily="50" charset="-128"/>
                        </a:rPr>
                        <a:t> 具体的に聞く（質、量、人間関係）</a:t>
                      </a:r>
                    </a:p>
                  </a:txBody>
                  <a:tcPr marL="8562" marR="8562" marT="856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ctr" latinLnBrk="0" hangingPunct="1">
                        <a:lnSpc>
                          <a:spcPct val="100000"/>
                        </a:lnSpc>
                        <a:spcBef>
                          <a:spcPct val="0"/>
                        </a:spcBef>
                        <a:spcAft>
                          <a:spcPct val="0"/>
                        </a:spcAft>
                        <a:buClrTx/>
                        <a:buSzTx/>
                        <a:buFontTx/>
                        <a:buNone/>
                        <a:tabLst/>
                      </a:pPr>
                      <a:r>
                        <a:rPr kumimoji="1" lang="ja-JP" altLang="en-US" sz="1400" b="1" i="0" u="none" strike="noStrike" cap="none" normalizeH="0" baseline="0">
                          <a:ln>
                            <a:noFill/>
                          </a:ln>
                          <a:solidFill>
                            <a:srgbClr val="000000"/>
                          </a:solidFill>
                          <a:effectLst/>
                          <a:latin typeface="ＭＳ Ｐゴシック" pitchFamily="50" charset="-128"/>
                          <a:ea typeface="ＭＳ Ｐゴシック" pitchFamily="50" charset="-128"/>
                        </a:rPr>
                        <a:t>　</a:t>
                      </a:r>
                    </a:p>
                  </a:txBody>
                  <a:tcPr marL="8562" marR="8562" marT="856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8"/>
                  </a:ext>
                </a:extLst>
              </a:tr>
              <a:tr h="282575">
                <a:tc vMerge="1">
                  <a:txBody>
                    <a:bodyPr/>
                    <a:lstStyle/>
                    <a:p>
                      <a:endParaRPr kumimoji="1" lang="ja-JP" altLang="en-US"/>
                    </a:p>
                  </a:txBody>
                  <a:tcPr/>
                </a:tc>
                <a:tc>
                  <a:txBody>
                    <a:bodyPr/>
                    <a:lstStyle/>
                    <a:p>
                      <a:pPr marL="0" marR="0" lvl="0" indent="0" algn="l" defTabSz="914400" rtl="0" eaLnBrk="1" fontAlgn="ctr" latinLnBrk="0" hangingPunct="1">
                        <a:lnSpc>
                          <a:spcPct val="100000"/>
                        </a:lnSpc>
                        <a:spcBef>
                          <a:spcPct val="0"/>
                        </a:spcBef>
                        <a:spcAft>
                          <a:spcPct val="0"/>
                        </a:spcAft>
                        <a:buClrTx/>
                        <a:buSzTx/>
                        <a:buFontTx/>
                        <a:buNone/>
                        <a:tabLst/>
                      </a:pPr>
                      <a:r>
                        <a:rPr kumimoji="1" lang="ja-JP" altLang="en-US" sz="1400" b="1" i="0" u="none" strike="noStrike" cap="none" normalizeH="0" baseline="0">
                          <a:ln>
                            <a:noFill/>
                          </a:ln>
                          <a:solidFill>
                            <a:srgbClr val="000000"/>
                          </a:solidFill>
                          <a:effectLst/>
                          <a:latin typeface="ＭＳ Ｐゴシック" pitchFamily="50" charset="-128"/>
                          <a:ea typeface="ＭＳ Ｐゴシック" pitchFamily="50" charset="-128"/>
                        </a:rPr>
                        <a:t> 無</a:t>
                      </a:r>
                    </a:p>
                  </a:txBody>
                  <a:tcPr marL="8562" marR="8562" marT="856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ctr" latinLnBrk="0" hangingPunct="1">
                        <a:lnSpc>
                          <a:spcPct val="100000"/>
                        </a:lnSpc>
                        <a:spcBef>
                          <a:spcPct val="0"/>
                        </a:spcBef>
                        <a:spcAft>
                          <a:spcPct val="0"/>
                        </a:spcAft>
                        <a:buClrTx/>
                        <a:buSzTx/>
                        <a:buFontTx/>
                        <a:buNone/>
                        <a:tabLst/>
                      </a:pPr>
                      <a:r>
                        <a:rPr kumimoji="1" lang="ja-JP" altLang="en-US" sz="1400" b="1" i="0" u="none" strike="noStrike" cap="none" normalizeH="0" baseline="0">
                          <a:ln>
                            <a:noFill/>
                          </a:ln>
                          <a:solidFill>
                            <a:srgbClr val="000000"/>
                          </a:solidFill>
                          <a:effectLst/>
                          <a:latin typeface="ＭＳ Ｐゴシック" pitchFamily="50" charset="-128"/>
                          <a:ea typeface="ＭＳ Ｐゴシック" pitchFamily="50" charset="-128"/>
                        </a:rPr>
                        <a:t> 本当に大丈夫か確認</a:t>
                      </a:r>
                    </a:p>
                  </a:txBody>
                  <a:tcPr marL="8562" marR="8562" marT="856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ctr" latinLnBrk="0" hangingPunct="1">
                        <a:lnSpc>
                          <a:spcPct val="100000"/>
                        </a:lnSpc>
                        <a:spcBef>
                          <a:spcPct val="0"/>
                        </a:spcBef>
                        <a:spcAft>
                          <a:spcPct val="0"/>
                        </a:spcAft>
                        <a:buClrTx/>
                        <a:buSzTx/>
                        <a:buFontTx/>
                        <a:buNone/>
                        <a:tabLst/>
                      </a:pPr>
                      <a:r>
                        <a:rPr kumimoji="1" lang="ja-JP" altLang="en-US" sz="1400" b="1" i="0" u="none" strike="noStrike" cap="none" normalizeH="0" baseline="0">
                          <a:ln>
                            <a:noFill/>
                          </a:ln>
                          <a:solidFill>
                            <a:srgbClr val="000000"/>
                          </a:solidFill>
                          <a:effectLst/>
                          <a:latin typeface="ＭＳ Ｐゴシック" pitchFamily="50" charset="-128"/>
                          <a:ea typeface="ＭＳ Ｐゴシック" pitchFamily="50" charset="-128"/>
                        </a:rPr>
                        <a:t>　</a:t>
                      </a:r>
                    </a:p>
                  </a:txBody>
                  <a:tcPr marL="8562" marR="8562" marT="856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9"/>
                  </a:ext>
                </a:extLst>
              </a:tr>
              <a:tr h="280988">
                <a:tc rowSpan="2">
                  <a:txBody>
                    <a:bodyPr/>
                    <a:lstStyle/>
                    <a:p>
                      <a:pPr marL="0" marR="0" lvl="0" indent="0" algn="l" defTabSz="914400" rtl="0" eaLnBrk="1" fontAlgn="ctr" latinLnBrk="0" hangingPunct="1">
                        <a:lnSpc>
                          <a:spcPct val="100000"/>
                        </a:lnSpc>
                        <a:spcBef>
                          <a:spcPct val="0"/>
                        </a:spcBef>
                        <a:spcAft>
                          <a:spcPct val="0"/>
                        </a:spcAft>
                        <a:buClrTx/>
                        <a:buSzTx/>
                        <a:buFontTx/>
                        <a:buNone/>
                        <a:tabLst/>
                      </a:pPr>
                      <a:r>
                        <a:rPr kumimoji="1" lang="ja-JP" altLang="en-US" sz="1400" b="1" i="0" u="none" strike="noStrike" cap="none" normalizeH="0" baseline="0">
                          <a:ln>
                            <a:noFill/>
                          </a:ln>
                          <a:solidFill>
                            <a:srgbClr val="000000"/>
                          </a:solidFill>
                          <a:effectLst/>
                          <a:latin typeface="ＭＳ Ｐゴシック" pitchFamily="50" charset="-128"/>
                          <a:ea typeface="ＭＳ Ｐゴシック" pitchFamily="50" charset="-128"/>
                        </a:rPr>
                        <a:t> 配慮すべきことの確認</a:t>
                      </a:r>
                    </a:p>
                  </a:txBody>
                  <a:tcPr marL="8562" marR="8562" marT="856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ctr" latinLnBrk="0" hangingPunct="1">
                        <a:lnSpc>
                          <a:spcPct val="100000"/>
                        </a:lnSpc>
                        <a:spcBef>
                          <a:spcPct val="0"/>
                        </a:spcBef>
                        <a:spcAft>
                          <a:spcPct val="0"/>
                        </a:spcAft>
                        <a:buClrTx/>
                        <a:buSzTx/>
                        <a:buFontTx/>
                        <a:buNone/>
                        <a:tabLst/>
                      </a:pPr>
                      <a:r>
                        <a:rPr kumimoji="1" lang="ja-JP" altLang="en-US" sz="1400" b="1" i="0" u="none" strike="noStrike" cap="none" normalizeH="0" baseline="0">
                          <a:ln>
                            <a:noFill/>
                          </a:ln>
                          <a:solidFill>
                            <a:srgbClr val="000000"/>
                          </a:solidFill>
                          <a:effectLst/>
                          <a:latin typeface="ＭＳ Ｐゴシック" pitchFamily="50" charset="-128"/>
                          <a:ea typeface="ＭＳ Ｐゴシック" pitchFamily="50" charset="-128"/>
                        </a:rPr>
                        <a:t> 有</a:t>
                      </a:r>
                    </a:p>
                  </a:txBody>
                  <a:tcPr marL="8562" marR="8562" marT="856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ctr" latinLnBrk="0" hangingPunct="1">
                        <a:lnSpc>
                          <a:spcPct val="100000"/>
                        </a:lnSpc>
                        <a:spcBef>
                          <a:spcPct val="0"/>
                        </a:spcBef>
                        <a:spcAft>
                          <a:spcPct val="0"/>
                        </a:spcAft>
                        <a:buClrTx/>
                        <a:buSzTx/>
                        <a:buFontTx/>
                        <a:buNone/>
                        <a:tabLst/>
                      </a:pPr>
                      <a:r>
                        <a:rPr kumimoji="1" lang="ja-JP" altLang="en-US" sz="1400" b="1" i="0" u="none" strike="noStrike" cap="none" normalizeH="0" baseline="0">
                          <a:ln>
                            <a:noFill/>
                          </a:ln>
                          <a:solidFill>
                            <a:srgbClr val="000000"/>
                          </a:solidFill>
                          <a:effectLst/>
                          <a:latin typeface="ＭＳ Ｐゴシック" pitchFamily="50" charset="-128"/>
                          <a:ea typeface="ＭＳ Ｐゴシック" pitchFamily="50" charset="-128"/>
                        </a:rPr>
                        <a:t> 具体的に聞く（質、量、人間関係）</a:t>
                      </a:r>
                    </a:p>
                  </a:txBody>
                  <a:tcPr marL="8562" marR="8562" marT="856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ctr" latinLnBrk="0" hangingPunct="1">
                        <a:lnSpc>
                          <a:spcPct val="100000"/>
                        </a:lnSpc>
                        <a:spcBef>
                          <a:spcPct val="0"/>
                        </a:spcBef>
                        <a:spcAft>
                          <a:spcPct val="0"/>
                        </a:spcAft>
                        <a:buClrTx/>
                        <a:buSzTx/>
                        <a:buFontTx/>
                        <a:buNone/>
                        <a:tabLst/>
                      </a:pPr>
                      <a:r>
                        <a:rPr kumimoji="1" lang="ja-JP" altLang="en-US" sz="1400" b="1" i="0" u="none" strike="noStrike" cap="none" normalizeH="0" baseline="0">
                          <a:ln>
                            <a:noFill/>
                          </a:ln>
                          <a:solidFill>
                            <a:srgbClr val="000000"/>
                          </a:solidFill>
                          <a:effectLst/>
                          <a:latin typeface="ＭＳ Ｐゴシック" pitchFamily="50" charset="-128"/>
                          <a:ea typeface="ＭＳ Ｐゴシック" pitchFamily="50" charset="-128"/>
                        </a:rPr>
                        <a:t>　</a:t>
                      </a:r>
                    </a:p>
                  </a:txBody>
                  <a:tcPr marL="8562" marR="8562" marT="856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0"/>
                  </a:ext>
                </a:extLst>
              </a:tr>
              <a:tr h="282575">
                <a:tc vMerge="1">
                  <a:txBody>
                    <a:bodyPr/>
                    <a:lstStyle/>
                    <a:p>
                      <a:endParaRPr kumimoji="1" lang="ja-JP" altLang="en-US"/>
                    </a:p>
                  </a:txBody>
                  <a:tcPr/>
                </a:tc>
                <a:tc>
                  <a:txBody>
                    <a:bodyPr/>
                    <a:lstStyle/>
                    <a:p>
                      <a:pPr marL="0" marR="0" lvl="0" indent="0" algn="l" defTabSz="914400" rtl="0" eaLnBrk="1" fontAlgn="ctr" latinLnBrk="0" hangingPunct="1">
                        <a:lnSpc>
                          <a:spcPct val="100000"/>
                        </a:lnSpc>
                        <a:spcBef>
                          <a:spcPct val="0"/>
                        </a:spcBef>
                        <a:spcAft>
                          <a:spcPct val="0"/>
                        </a:spcAft>
                        <a:buClrTx/>
                        <a:buSzTx/>
                        <a:buFontTx/>
                        <a:buNone/>
                        <a:tabLst/>
                      </a:pPr>
                      <a:r>
                        <a:rPr kumimoji="1" lang="ja-JP" altLang="en-US" sz="1400" b="1" i="0" u="none" strike="noStrike" cap="none" normalizeH="0" baseline="0">
                          <a:ln>
                            <a:noFill/>
                          </a:ln>
                          <a:solidFill>
                            <a:srgbClr val="000000"/>
                          </a:solidFill>
                          <a:effectLst/>
                          <a:latin typeface="ＭＳ Ｐゴシック" pitchFamily="50" charset="-128"/>
                          <a:ea typeface="ＭＳ Ｐゴシック" pitchFamily="50" charset="-128"/>
                        </a:rPr>
                        <a:t> 無</a:t>
                      </a:r>
                    </a:p>
                  </a:txBody>
                  <a:tcPr marL="8562" marR="8562" marT="856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ctr" latinLnBrk="0" hangingPunct="1">
                        <a:lnSpc>
                          <a:spcPct val="100000"/>
                        </a:lnSpc>
                        <a:spcBef>
                          <a:spcPct val="0"/>
                        </a:spcBef>
                        <a:spcAft>
                          <a:spcPct val="0"/>
                        </a:spcAft>
                        <a:buClrTx/>
                        <a:buSzTx/>
                        <a:buFontTx/>
                        <a:buNone/>
                        <a:tabLst/>
                      </a:pPr>
                      <a:r>
                        <a:rPr kumimoji="1" lang="ja-JP" altLang="en-US" sz="1400" b="1" i="0" u="none" strike="noStrike" cap="none" normalizeH="0" baseline="0">
                          <a:ln>
                            <a:noFill/>
                          </a:ln>
                          <a:solidFill>
                            <a:srgbClr val="000000"/>
                          </a:solidFill>
                          <a:effectLst/>
                          <a:latin typeface="ＭＳ Ｐゴシック" pitchFamily="50" charset="-128"/>
                          <a:ea typeface="ＭＳ Ｐゴシック" pitchFamily="50" charset="-128"/>
                        </a:rPr>
                        <a:t> 本当に大丈夫か確認</a:t>
                      </a:r>
                    </a:p>
                  </a:txBody>
                  <a:tcPr marL="8562" marR="8562" marT="856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ctr" latinLnBrk="0" hangingPunct="1">
                        <a:lnSpc>
                          <a:spcPct val="100000"/>
                        </a:lnSpc>
                        <a:spcBef>
                          <a:spcPct val="0"/>
                        </a:spcBef>
                        <a:spcAft>
                          <a:spcPct val="0"/>
                        </a:spcAft>
                        <a:buClrTx/>
                        <a:buSzTx/>
                        <a:buFontTx/>
                        <a:buNone/>
                        <a:tabLst/>
                      </a:pPr>
                      <a:r>
                        <a:rPr kumimoji="1" lang="ja-JP" altLang="en-US" sz="1400" b="1" i="0" u="none" strike="noStrike" cap="none" normalizeH="0" baseline="0" dirty="0">
                          <a:ln>
                            <a:noFill/>
                          </a:ln>
                          <a:solidFill>
                            <a:srgbClr val="000000"/>
                          </a:solidFill>
                          <a:effectLst/>
                          <a:latin typeface="ＭＳ Ｐゴシック" pitchFamily="50" charset="-128"/>
                          <a:ea typeface="ＭＳ Ｐゴシック" pitchFamily="50" charset="-128"/>
                        </a:rPr>
                        <a:t>　</a:t>
                      </a:r>
                    </a:p>
                  </a:txBody>
                  <a:tcPr marL="8562" marR="8562" marT="8562"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1"/>
                  </a:ext>
                </a:extLst>
              </a:tr>
            </a:tbl>
          </a:graphicData>
        </a:graphic>
      </p:graphicFrame>
      <p:sp>
        <p:nvSpPr>
          <p:cNvPr id="2" name="スライド番号プレースホルダー 1"/>
          <p:cNvSpPr>
            <a:spLocks noGrp="1"/>
          </p:cNvSpPr>
          <p:nvPr>
            <p:ph type="sldNum" sz="quarter" idx="12"/>
          </p:nvPr>
        </p:nvSpPr>
        <p:spPr/>
        <p:txBody>
          <a:bodyPr/>
          <a:lstStyle/>
          <a:p>
            <a:pPr>
              <a:defRPr/>
            </a:pPr>
            <a:fld id="{92C44189-61D3-4A1C-9B77-13B64AE97E11}" type="slidenum">
              <a:rPr lang="en-US" altLang="ja-JP" sz="2000" smtClean="0"/>
              <a:pPr>
                <a:defRPr/>
              </a:pPr>
              <a:t>45</a:t>
            </a:fld>
            <a:endParaRPr lang="en-US" altLang="ja-JP" sz="2000"/>
          </a:p>
        </p:txBody>
      </p:sp>
    </p:spTree>
    <p:extLst>
      <p:ext uri="{BB962C8B-B14F-4D97-AF65-F5344CB8AC3E}">
        <p14:creationId xmlns:p14="http://schemas.microsoft.com/office/powerpoint/2010/main" val="363926962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図 3"/>
          <p:cNvPicPr>
            <a:picLocks noChangeAspect="1"/>
          </p:cNvPicPr>
          <p:nvPr/>
        </p:nvPicPr>
        <p:blipFill>
          <a:blip r:embed="rId4"/>
          <a:stretch>
            <a:fillRect/>
          </a:stretch>
        </p:blipFill>
        <p:spPr>
          <a:xfrm>
            <a:off x="3815437" y="103658"/>
            <a:ext cx="4612340" cy="6754342"/>
          </a:xfrm>
          <a:prstGeom prst="rect">
            <a:avLst/>
          </a:prstGeom>
        </p:spPr>
      </p:pic>
      <p:sp>
        <p:nvSpPr>
          <p:cNvPr id="2" name="円/楕円 1"/>
          <p:cNvSpPr/>
          <p:nvPr/>
        </p:nvSpPr>
        <p:spPr>
          <a:xfrm>
            <a:off x="4721019" y="1724048"/>
            <a:ext cx="268941" cy="268941"/>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81" name="円/楕円 80"/>
          <p:cNvSpPr/>
          <p:nvPr/>
        </p:nvSpPr>
        <p:spPr>
          <a:xfrm>
            <a:off x="5015232" y="1717474"/>
            <a:ext cx="268941" cy="268941"/>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82" name="円/楕円 81"/>
          <p:cNvSpPr/>
          <p:nvPr/>
        </p:nvSpPr>
        <p:spPr>
          <a:xfrm>
            <a:off x="5300937" y="1714900"/>
            <a:ext cx="268941" cy="268941"/>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83" name="円/楕円 82"/>
          <p:cNvSpPr/>
          <p:nvPr/>
        </p:nvSpPr>
        <p:spPr>
          <a:xfrm>
            <a:off x="5585417" y="1701286"/>
            <a:ext cx="268941" cy="268941"/>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84" name="円/楕円 83"/>
          <p:cNvSpPr/>
          <p:nvPr/>
        </p:nvSpPr>
        <p:spPr>
          <a:xfrm>
            <a:off x="5882149" y="1691663"/>
            <a:ext cx="268941" cy="268941"/>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85" name="円/楕円 84"/>
          <p:cNvSpPr/>
          <p:nvPr/>
        </p:nvSpPr>
        <p:spPr>
          <a:xfrm>
            <a:off x="6187700" y="1701287"/>
            <a:ext cx="268941" cy="268941"/>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86" name="円/楕円 85"/>
          <p:cNvSpPr/>
          <p:nvPr/>
        </p:nvSpPr>
        <p:spPr>
          <a:xfrm>
            <a:off x="6551983" y="1686500"/>
            <a:ext cx="268941" cy="268941"/>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87" name="円/楕円 86"/>
          <p:cNvSpPr/>
          <p:nvPr/>
        </p:nvSpPr>
        <p:spPr>
          <a:xfrm>
            <a:off x="6878090" y="1675344"/>
            <a:ext cx="268941" cy="268941"/>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88" name="円/楕円 87"/>
          <p:cNvSpPr/>
          <p:nvPr/>
        </p:nvSpPr>
        <p:spPr>
          <a:xfrm>
            <a:off x="7195001" y="1673699"/>
            <a:ext cx="268941" cy="268941"/>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89" name="円/楕円 88"/>
          <p:cNvSpPr/>
          <p:nvPr/>
        </p:nvSpPr>
        <p:spPr>
          <a:xfrm>
            <a:off x="4946455" y="1978798"/>
            <a:ext cx="268941" cy="268941"/>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90" name="円/楕円 89"/>
          <p:cNvSpPr/>
          <p:nvPr/>
        </p:nvSpPr>
        <p:spPr>
          <a:xfrm>
            <a:off x="5258785" y="1958854"/>
            <a:ext cx="268941" cy="268941"/>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91" name="円/楕円 90"/>
          <p:cNvSpPr/>
          <p:nvPr/>
        </p:nvSpPr>
        <p:spPr>
          <a:xfrm>
            <a:off x="5565238" y="1947513"/>
            <a:ext cx="268941" cy="268941"/>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92" name="円/楕円 91"/>
          <p:cNvSpPr/>
          <p:nvPr/>
        </p:nvSpPr>
        <p:spPr>
          <a:xfrm>
            <a:off x="5927795" y="1946521"/>
            <a:ext cx="268941" cy="268941"/>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93" name="円/楕円 92"/>
          <p:cNvSpPr/>
          <p:nvPr/>
        </p:nvSpPr>
        <p:spPr>
          <a:xfrm>
            <a:off x="6252995" y="1963058"/>
            <a:ext cx="268941" cy="268941"/>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94" name="円/楕円 93"/>
          <p:cNvSpPr/>
          <p:nvPr/>
        </p:nvSpPr>
        <p:spPr>
          <a:xfrm>
            <a:off x="6585510" y="1961663"/>
            <a:ext cx="268941" cy="268941"/>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95" name="円/楕円 94"/>
          <p:cNvSpPr/>
          <p:nvPr/>
        </p:nvSpPr>
        <p:spPr>
          <a:xfrm>
            <a:off x="6979886" y="1967856"/>
            <a:ext cx="268941" cy="268941"/>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96" name="円/楕円 95"/>
          <p:cNvSpPr/>
          <p:nvPr/>
        </p:nvSpPr>
        <p:spPr>
          <a:xfrm>
            <a:off x="6783327" y="2183584"/>
            <a:ext cx="268941" cy="268941"/>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97" name="円/楕円 96"/>
          <p:cNvSpPr/>
          <p:nvPr/>
        </p:nvSpPr>
        <p:spPr>
          <a:xfrm>
            <a:off x="5159382" y="2264753"/>
            <a:ext cx="268941" cy="268941"/>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98" name="円/楕円 97"/>
          <p:cNvSpPr/>
          <p:nvPr/>
        </p:nvSpPr>
        <p:spPr>
          <a:xfrm>
            <a:off x="5443563" y="2253869"/>
            <a:ext cx="268941" cy="268941"/>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99" name="円/楕円 98"/>
          <p:cNvSpPr/>
          <p:nvPr/>
        </p:nvSpPr>
        <p:spPr>
          <a:xfrm>
            <a:off x="5795760" y="2239169"/>
            <a:ext cx="268941" cy="268941"/>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100" name="円/楕円 99"/>
          <p:cNvSpPr/>
          <p:nvPr/>
        </p:nvSpPr>
        <p:spPr>
          <a:xfrm>
            <a:off x="6139174" y="2255109"/>
            <a:ext cx="268941" cy="268941"/>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101" name="円/楕円 100"/>
          <p:cNvSpPr/>
          <p:nvPr/>
        </p:nvSpPr>
        <p:spPr>
          <a:xfrm>
            <a:off x="6472786" y="2256972"/>
            <a:ext cx="268941" cy="268941"/>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102" name="円/楕円 101"/>
          <p:cNvSpPr/>
          <p:nvPr/>
        </p:nvSpPr>
        <p:spPr>
          <a:xfrm>
            <a:off x="5417039" y="2527314"/>
            <a:ext cx="268941" cy="268941"/>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103" name="円/楕円 102"/>
          <p:cNvSpPr/>
          <p:nvPr/>
        </p:nvSpPr>
        <p:spPr>
          <a:xfrm>
            <a:off x="5762164" y="2517518"/>
            <a:ext cx="268941" cy="268941"/>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104" name="円/楕円 103"/>
          <p:cNvSpPr/>
          <p:nvPr/>
        </p:nvSpPr>
        <p:spPr>
          <a:xfrm>
            <a:off x="6095792" y="2525086"/>
            <a:ext cx="268941" cy="268941"/>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105" name="円/楕円 104"/>
          <p:cNvSpPr/>
          <p:nvPr/>
        </p:nvSpPr>
        <p:spPr>
          <a:xfrm>
            <a:off x="6423657" y="2518329"/>
            <a:ext cx="268941" cy="268941"/>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106" name="円/楕円 105"/>
          <p:cNvSpPr/>
          <p:nvPr/>
        </p:nvSpPr>
        <p:spPr>
          <a:xfrm>
            <a:off x="5651710" y="2805262"/>
            <a:ext cx="268941" cy="268941"/>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107" name="円/楕円 106"/>
          <p:cNvSpPr/>
          <p:nvPr/>
        </p:nvSpPr>
        <p:spPr>
          <a:xfrm>
            <a:off x="5960551" y="2808931"/>
            <a:ext cx="268941" cy="268941"/>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108" name="円/楕円 107"/>
          <p:cNvSpPr/>
          <p:nvPr/>
        </p:nvSpPr>
        <p:spPr>
          <a:xfrm>
            <a:off x="6256896" y="2805263"/>
            <a:ext cx="268941" cy="268941"/>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109" name="円/楕円 108"/>
          <p:cNvSpPr/>
          <p:nvPr/>
        </p:nvSpPr>
        <p:spPr>
          <a:xfrm>
            <a:off x="5965908" y="3115477"/>
            <a:ext cx="268941" cy="268941"/>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118" name="円/楕円 117"/>
          <p:cNvSpPr/>
          <p:nvPr/>
        </p:nvSpPr>
        <p:spPr>
          <a:xfrm>
            <a:off x="4441792" y="6012874"/>
            <a:ext cx="268941" cy="268941"/>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119" name="円/楕円 118"/>
          <p:cNvSpPr/>
          <p:nvPr/>
        </p:nvSpPr>
        <p:spPr>
          <a:xfrm>
            <a:off x="4731721" y="6005492"/>
            <a:ext cx="268941" cy="268941"/>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120" name="円/楕円 119"/>
          <p:cNvSpPr/>
          <p:nvPr/>
        </p:nvSpPr>
        <p:spPr>
          <a:xfrm>
            <a:off x="5021650" y="6000446"/>
            <a:ext cx="268941" cy="268941"/>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121" name="円/楕円 120"/>
          <p:cNvSpPr/>
          <p:nvPr/>
        </p:nvSpPr>
        <p:spPr>
          <a:xfrm>
            <a:off x="5307658" y="6005492"/>
            <a:ext cx="268941" cy="268941"/>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122" name="円/楕円 121"/>
          <p:cNvSpPr/>
          <p:nvPr/>
        </p:nvSpPr>
        <p:spPr>
          <a:xfrm>
            <a:off x="5608816" y="6012408"/>
            <a:ext cx="268941" cy="268941"/>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123" name="円/楕円 122"/>
          <p:cNvSpPr/>
          <p:nvPr/>
        </p:nvSpPr>
        <p:spPr>
          <a:xfrm>
            <a:off x="5909974" y="6012408"/>
            <a:ext cx="268941" cy="268941"/>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124" name="円/楕円 123"/>
          <p:cNvSpPr/>
          <p:nvPr/>
        </p:nvSpPr>
        <p:spPr>
          <a:xfrm>
            <a:off x="6187700" y="6002357"/>
            <a:ext cx="268941" cy="268941"/>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125" name="円/楕円 124"/>
          <p:cNvSpPr/>
          <p:nvPr/>
        </p:nvSpPr>
        <p:spPr>
          <a:xfrm>
            <a:off x="6485428" y="6010342"/>
            <a:ext cx="268941" cy="268941"/>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126" name="円/楕円 125"/>
          <p:cNvSpPr/>
          <p:nvPr/>
        </p:nvSpPr>
        <p:spPr>
          <a:xfrm>
            <a:off x="6780142" y="6009739"/>
            <a:ext cx="268941" cy="268941"/>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127" name="円/楕円 126"/>
          <p:cNvSpPr/>
          <p:nvPr/>
        </p:nvSpPr>
        <p:spPr>
          <a:xfrm>
            <a:off x="7104164" y="6009739"/>
            <a:ext cx="268941" cy="268941"/>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128" name="円/楕円 127"/>
          <p:cNvSpPr/>
          <p:nvPr/>
        </p:nvSpPr>
        <p:spPr>
          <a:xfrm>
            <a:off x="7415081" y="5997716"/>
            <a:ext cx="268941" cy="268941"/>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129" name="円/楕円 128"/>
          <p:cNvSpPr/>
          <p:nvPr/>
        </p:nvSpPr>
        <p:spPr>
          <a:xfrm>
            <a:off x="4570513" y="5736551"/>
            <a:ext cx="268941" cy="268941"/>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130" name="円/楕円 129"/>
          <p:cNvSpPr/>
          <p:nvPr/>
        </p:nvSpPr>
        <p:spPr>
          <a:xfrm>
            <a:off x="4885948" y="5736550"/>
            <a:ext cx="268941" cy="268941"/>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131" name="円/楕円 130"/>
          <p:cNvSpPr/>
          <p:nvPr/>
        </p:nvSpPr>
        <p:spPr>
          <a:xfrm>
            <a:off x="5209449" y="5736169"/>
            <a:ext cx="268941" cy="268941"/>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132" name="円/楕円 131"/>
          <p:cNvSpPr/>
          <p:nvPr/>
        </p:nvSpPr>
        <p:spPr>
          <a:xfrm>
            <a:off x="5507899" y="5729201"/>
            <a:ext cx="268941" cy="268941"/>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133" name="円/楕円 132"/>
          <p:cNvSpPr/>
          <p:nvPr/>
        </p:nvSpPr>
        <p:spPr>
          <a:xfrm>
            <a:off x="5828302" y="5736168"/>
            <a:ext cx="268941" cy="268941"/>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134" name="円/楕円 133"/>
          <p:cNvSpPr/>
          <p:nvPr/>
        </p:nvSpPr>
        <p:spPr>
          <a:xfrm>
            <a:off x="6121607" y="5722955"/>
            <a:ext cx="268941" cy="268941"/>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135" name="円/楕円 134"/>
          <p:cNvSpPr/>
          <p:nvPr/>
        </p:nvSpPr>
        <p:spPr>
          <a:xfrm>
            <a:off x="6456641" y="5714888"/>
            <a:ext cx="268941" cy="268941"/>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136" name="円/楕円 135"/>
          <p:cNvSpPr/>
          <p:nvPr/>
        </p:nvSpPr>
        <p:spPr>
          <a:xfrm>
            <a:off x="6743619" y="5722954"/>
            <a:ext cx="268941" cy="268941"/>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137" name="円/楕円 136"/>
          <p:cNvSpPr/>
          <p:nvPr/>
        </p:nvSpPr>
        <p:spPr>
          <a:xfrm>
            <a:off x="7061373" y="5699360"/>
            <a:ext cx="268941" cy="268941"/>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138" name="円/楕円 137"/>
          <p:cNvSpPr/>
          <p:nvPr/>
        </p:nvSpPr>
        <p:spPr>
          <a:xfrm>
            <a:off x="7367355" y="5698912"/>
            <a:ext cx="268941" cy="268941"/>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139" name="円/楕円 138"/>
          <p:cNvSpPr/>
          <p:nvPr/>
        </p:nvSpPr>
        <p:spPr>
          <a:xfrm>
            <a:off x="4669298" y="5467610"/>
            <a:ext cx="268941" cy="268941"/>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140" name="円/楕円 139"/>
          <p:cNvSpPr/>
          <p:nvPr/>
        </p:nvSpPr>
        <p:spPr>
          <a:xfrm>
            <a:off x="5024911" y="5467610"/>
            <a:ext cx="268941" cy="268941"/>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141" name="円/楕円 140"/>
          <p:cNvSpPr/>
          <p:nvPr/>
        </p:nvSpPr>
        <p:spPr>
          <a:xfrm>
            <a:off x="5373713" y="5467419"/>
            <a:ext cx="268941" cy="268941"/>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142" name="円/楕円 141"/>
          <p:cNvSpPr/>
          <p:nvPr/>
        </p:nvSpPr>
        <p:spPr>
          <a:xfrm>
            <a:off x="5715520" y="5463577"/>
            <a:ext cx="268941" cy="268941"/>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143" name="円/楕円 142"/>
          <p:cNvSpPr/>
          <p:nvPr/>
        </p:nvSpPr>
        <p:spPr>
          <a:xfrm>
            <a:off x="6060287" y="5463577"/>
            <a:ext cx="268941" cy="268941"/>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144" name="円/楕円 143"/>
          <p:cNvSpPr/>
          <p:nvPr/>
        </p:nvSpPr>
        <p:spPr>
          <a:xfrm>
            <a:off x="6369578" y="5460260"/>
            <a:ext cx="268941" cy="268941"/>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145" name="円/楕円 144"/>
          <p:cNvSpPr/>
          <p:nvPr/>
        </p:nvSpPr>
        <p:spPr>
          <a:xfrm>
            <a:off x="6701556" y="5445291"/>
            <a:ext cx="268941" cy="268941"/>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146" name="円/楕円 145"/>
          <p:cNvSpPr/>
          <p:nvPr/>
        </p:nvSpPr>
        <p:spPr>
          <a:xfrm>
            <a:off x="6988287" y="5433070"/>
            <a:ext cx="268941" cy="268941"/>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147" name="円/楕円 146"/>
          <p:cNvSpPr/>
          <p:nvPr/>
        </p:nvSpPr>
        <p:spPr>
          <a:xfrm>
            <a:off x="7280610" y="5430418"/>
            <a:ext cx="268941" cy="268941"/>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3" name="テキスト ボックス 2"/>
          <p:cNvSpPr txBox="1"/>
          <p:nvPr/>
        </p:nvSpPr>
        <p:spPr>
          <a:xfrm>
            <a:off x="1723245" y="1"/>
            <a:ext cx="1010213" cy="461665"/>
          </a:xfrm>
          <a:prstGeom prst="rect">
            <a:avLst/>
          </a:prstGeom>
          <a:noFill/>
        </p:spPr>
        <p:txBody>
          <a:bodyPr wrap="none" rtlCol="0">
            <a:spAutoFit/>
          </a:bodyPr>
          <a:lstStyle/>
          <a:p>
            <a:r>
              <a:rPr lang="ja-JP" altLang="en-US" sz="2400" b="1" dirty="0">
                <a:solidFill>
                  <a:schemeClr val="accent1"/>
                </a:solidFill>
              </a:rPr>
              <a:t>（５分）</a:t>
            </a:r>
          </a:p>
        </p:txBody>
      </p:sp>
      <p:sp>
        <p:nvSpPr>
          <p:cNvPr id="8" name="テキスト ボックス 7"/>
          <p:cNvSpPr txBox="1"/>
          <p:nvPr/>
        </p:nvSpPr>
        <p:spPr>
          <a:xfrm>
            <a:off x="2442306" y="2260002"/>
            <a:ext cx="7662675" cy="2554545"/>
          </a:xfrm>
          <a:prstGeom prst="rect">
            <a:avLst/>
          </a:prstGeom>
          <a:noFill/>
        </p:spPr>
        <p:txBody>
          <a:bodyPr wrap="none" rtlCol="0">
            <a:spAutoFit/>
          </a:bodyPr>
          <a:lstStyle/>
          <a:p>
            <a:r>
              <a:rPr lang="ja-JP" altLang="en-US" sz="16000" dirty="0">
                <a:latin typeface="HGP創英角ﾎﾟｯﾌﾟ体" panose="040B0A00000000000000" pitchFamily="50" charset="-128"/>
                <a:ea typeface="HGP創英角ﾎﾟｯﾌﾟ体" panose="040B0A00000000000000" pitchFamily="50" charset="-128"/>
              </a:rPr>
              <a:t>おしまい</a:t>
            </a:r>
          </a:p>
        </p:txBody>
      </p:sp>
      <p:sp>
        <p:nvSpPr>
          <p:cNvPr id="5" name="スライド番号プレースホルダー 4">
            <a:extLst>
              <a:ext uri="{FF2B5EF4-FFF2-40B4-BE49-F238E27FC236}">
                <a16:creationId xmlns:a16="http://schemas.microsoft.com/office/drawing/2014/main" id="{FED68B4B-BBAB-1326-FE15-3C6BC103BBDA}"/>
              </a:ext>
            </a:extLst>
          </p:cNvPr>
          <p:cNvSpPr>
            <a:spLocks noGrp="1"/>
          </p:cNvSpPr>
          <p:nvPr>
            <p:ph type="sldNum" sz="quarter" idx="12"/>
          </p:nvPr>
        </p:nvSpPr>
        <p:spPr/>
        <p:txBody>
          <a:bodyPr/>
          <a:lstStyle/>
          <a:p>
            <a:pPr>
              <a:defRPr/>
            </a:pPr>
            <a:fld id="{9FD3FDA4-A854-4803-92D7-0CFB79044845}" type="slidenum">
              <a:rPr lang="en-US" altLang="ja-JP" sz="2000" smtClean="0"/>
              <a:pPr>
                <a:defRPr/>
              </a:pPr>
              <a:t>46</a:t>
            </a:fld>
            <a:endParaRPr lang="en-US" altLang="ja-JP" sz="2000"/>
          </a:p>
        </p:txBody>
      </p:sp>
    </p:spTree>
    <p:extLst>
      <p:ext uri="{BB962C8B-B14F-4D97-AF65-F5344CB8AC3E}">
        <p14:creationId xmlns:p14="http://schemas.microsoft.com/office/powerpoint/2010/main" val="17471836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xit" presetSubtype="32" fill="hold" grpId="0" nodeType="clickEffect">
                                  <p:stCondLst>
                                    <p:cond delay="0"/>
                                  </p:stCondLst>
                                  <p:childTnLst>
                                    <p:anim calcmode="lin" valueType="num">
                                      <p:cBhvr>
                                        <p:cTn id="6" dur="10000"/>
                                        <p:tgtEl>
                                          <p:spTgt spid="2"/>
                                        </p:tgtEl>
                                        <p:attrNameLst>
                                          <p:attrName>ppt_w</p:attrName>
                                        </p:attrNameLst>
                                      </p:cBhvr>
                                      <p:tavLst>
                                        <p:tav tm="0">
                                          <p:val>
                                            <p:strVal val="ppt_w"/>
                                          </p:val>
                                        </p:tav>
                                        <p:tav tm="100000">
                                          <p:val>
                                            <p:fltVal val="0"/>
                                          </p:val>
                                        </p:tav>
                                      </p:tavLst>
                                    </p:anim>
                                    <p:anim calcmode="lin" valueType="num">
                                      <p:cBhvr>
                                        <p:cTn id="7" dur="10000"/>
                                        <p:tgtEl>
                                          <p:spTgt spid="2"/>
                                        </p:tgtEl>
                                        <p:attrNameLst>
                                          <p:attrName>ppt_h</p:attrName>
                                        </p:attrNameLst>
                                      </p:cBhvr>
                                      <p:tavLst>
                                        <p:tav tm="0">
                                          <p:val>
                                            <p:strVal val="ppt_h"/>
                                          </p:val>
                                        </p:tav>
                                        <p:tav tm="100000">
                                          <p:val>
                                            <p:fltVal val="0"/>
                                          </p:val>
                                        </p:tav>
                                      </p:tavLst>
                                    </p:anim>
                                    <p:set>
                                      <p:cBhvr>
                                        <p:cTn id="8" dur="1" fill="hold">
                                          <p:stCondLst>
                                            <p:cond delay="9999"/>
                                          </p:stCondLst>
                                        </p:cTn>
                                        <p:tgtEl>
                                          <p:spTgt spid="2"/>
                                        </p:tgtEl>
                                        <p:attrNameLst>
                                          <p:attrName>style.visibility</p:attrName>
                                        </p:attrNameLst>
                                      </p:cBhvr>
                                      <p:to>
                                        <p:strVal val="hidden"/>
                                      </p:to>
                                    </p:set>
                                  </p:childTnLst>
                                </p:cTn>
                              </p:par>
                              <p:par>
                                <p:cTn id="9" presetID="53" presetClass="entr" presetSubtype="16" fill="hold" grpId="0" nodeType="withEffect">
                                  <p:stCondLst>
                                    <p:cond delay="0"/>
                                  </p:stCondLst>
                                  <p:childTnLst>
                                    <p:set>
                                      <p:cBhvr>
                                        <p:cTn id="10" dur="1" fill="hold">
                                          <p:stCondLst>
                                            <p:cond delay="0"/>
                                          </p:stCondLst>
                                        </p:cTn>
                                        <p:tgtEl>
                                          <p:spTgt spid="118"/>
                                        </p:tgtEl>
                                        <p:attrNameLst>
                                          <p:attrName>style.visibility</p:attrName>
                                        </p:attrNameLst>
                                      </p:cBhvr>
                                      <p:to>
                                        <p:strVal val="visible"/>
                                      </p:to>
                                    </p:set>
                                    <p:anim calcmode="lin" valueType="num">
                                      <p:cBhvr>
                                        <p:cTn id="11" dur="10000" fill="hold"/>
                                        <p:tgtEl>
                                          <p:spTgt spid="118"/>
                                        </p:tgtEl>
                                        <p:attrNameLst>
                                          <p:attrName>ppt_w</p:attrName>
                                        </p:attrNameLst>
                                      </p:cBhvr>
                                      <p:tavLst>
                                        <p:tav tm="0">
                                          <p:val>
                                            <p:fltVal val="0"/>
                                          </p:val>
                                        </p:tav>
                                        <p:tav tm="100000">
                                          <p:val>
                                            <p:strVal val="#ppt_w"/>
                                          </p:val>
                                        </p:tav>
                                      </p:tavLst>
                                    </p:anim>
                                    <p:anim calcmode="lin" valueType="num">
                                      <p:cBhvr>
                                        <p:cTn id="12" dur="10000" fill="hold"/>
                                        <p:tgtEl>
                                          <p:spTgt spid="118"/>
                                        </p:tgtEl>
                                        <p:attrNameLst>
                                          <p:attrName>ppt_h</p:attrName>
                                        </p:attrNameLst>
                                      </p:cBhvr>
                                      <p:tavLst>
                                        <p:tav tm="0">
                                          <p:val>
                                            <p:fltVal val="0"/>
                                          </p:val>
                                        </p:tav>
                                        <p:tav tm="100000">
                                          <p:val>
                                            <p:strVal val="#ppt_h"/>
                                          </p:val>
                                        </p:tav>
                                      </p:tavLst>
                                    </p:anim>
                                    <p:animEffect transition="in" filter="fade">
                                      <p:cBhvr>
                                        <p:cTn id="13" dur="10000"/>
                                        <p:tgtEl>
                                          <p:spTgt spid="118"/>
                                        </p:tgtEl>
                                      </p:cBhvr>
                                    </p:animEffect>
                                  </p:childTnLst>
                                </p:cTn>
                              </p:par>
                            </p:childTnLst>
                          </p:cTn>
                        </p:par>
                        <p:par>
                          <p:cTn id="14" fill="hold">
                            <p:stCondLst>
                              <p:cond delay="10000"/>
                            </p:stCondLst>
                            <p:childTnLst>
                              <p:par>
                                <p:cTn id="15" presetID="23" presetClass="exit" presetSubtype="32" fill="hold" grpId="0" nodeType="afterEffect">
                                  <p:stCondLst>
                                    <p:cond delay="0"/>
                                  </p:stCondLst>
                                  <p:childTnLst>
                                    <p:anim calcmode="lin" valueType="num">
                                      <p:cBhvr>
                                        <p:cTn id="16" dur="10000"/>
                                        <p:tgtEl>
                                          <p:spTgt spid="81"/>
                                        </p:tgtEl>
                                        <p:attrNameLst>
                                          <p:attrName>ppt_w</p:attrName>
                                        </p:attrNameLst>
                                      </p:cBhvr>
                                      <p:tavLst>
                                        <p:tav tm="0">
                                          <p:val>
                                            <p:strVal val="ppt_w"/>
                                          </p:val>
                                        </p:tav>
                                        <p:tav tm="100000">
                                          <p:val>
                                            <p:fltVal val="0"/>
                                          </p:val>
                                        </p:tav>
                                      </p:tavLst>
                                    </p:anim>
                                    <p:anim calcmode="lin" valueType="num">
                                      <p:cBhvr>
                                        <p:cTn id="17" dur="10000"/>
                                        <p:tgtEl>
                                          <p:spTgt spid="81"/>
                                        </p:tgtEl>
                                        <p:attrNameLst>
                                          <p:attrName>ppt_h</p:attrName>
                                        </p:attrNameLst>
                                      </p:cBhvr>
                                      <p:tavLst>
                                        <p:tav tm="0">
                                          <p:val>
                                            <p:strVal val="ppt_h"/>
                                          </p:val>
                                        </p:tav>
                                        <p:tav tm="100000">
                                          <p:val>
                                            <p:fltVal val="0"/>
                                          </p:val>
                                        </p:tav>
                                      </p:tavLst>
                                    </p:anim>
                                    <p:set>
                                      <p:cBhvr>
                                        <p:cTn id="18" dur="1" fill="hold">
                                          <p:stCondLst>
                                            <p:cond delay="9999"/>
                                          </p:stCondLst>
                                        </p:cTn>
                                        <p:tgtEl>
                                          <p:spTgt spid="81"/>
                                        </p:tgtEl>
                                        <p:attrNameLst>
                                          <p:attrName>style.visibility</p:attrName>
                                        </p:attrNameLst>
                                      </p:cBhvr>
                                      <p:to>
                                        <p:strVal val="hidden"/>
                                      </p:to>
                                    </p:set>
                                  </p:childTnLst>
                                </p:cTn>
                              </p:par>
                              <p:par>
                                <p:cTn id="19" presetID="53" presetClass="entr" presetSubtype="16" fill="hold" grpId="0" nodeType="withEffect">
                                  <p:stCondLst>
                                    <p:cond delay="0"/>
                                  </p:stCondLst>
                                  <p:childTnLst>
                                    <p:set>
                                      <p:cBhvr>
                                        <p:cTn id="20" dur="1" fill="hold">
                                          <p:stCondLst>
                                            <p:cond delay="0"/>
                                          </p:stCondLst>
                                        </p:cTn>
                                        <p:tgtEl>
                                          <p:spTgt spid="119"/>
                                        </p:tgtEl>
                                        <p:attrNameLst>
                                          <p:attrName>style.visibility</p:attrName>
                                        </p:attrNameLst>
                                      </p:cBhvr>
                                      <p:to>
                                        <p:strVal val="visible"/>
                                      </p:to>
                                    </p:set>
                                    <p:anim calcmode="lin" valueType="num">
                                      <p:cBhvr>
                                        <p:cTn id="21" dur="10000" fill="hold"/>
                                        <p:tgtEl>
                                          <p:spTgt spid="119"/>
                                        </p:tgtEl>
                                        <p:attrNameLst>
                                          <p:attrName>ppt_w</p:attrName>
                                        </p:attrNameLst>
                                      </p:cBhvr>
                                      <p:tavLst>
                                        <p:tav tm="0">
                                          <p:val>
                                            <p:fltVal val="0"/>
                                          </p:val>
                                        </p:tav>
                                        <p:tav tm="100000">
                                          <p:val>
                                            <p:strVal val="#ppt_w"/>
                                          </p:val>
                                        </p:tav>
                                      </p:tavLst>
                                    </p:anim>
                                    <p:anim calcmode="lin" valueType="num">
                                      <p:cBhvr>
                                        <p:cTn id="22" dur="10000" fill="hold"/>
                                        <p:tgtEl>
                                          <p:spTgt spid="119"/>
                                        </p:tgtEl>
                                        <p:attrNameLst>
                                          <p:attrName>ppt_h</p:attrName>
                                        </p:attrNameLst>
                                      </p:cBhvr>
                                      <p:tavLst>
                                        <p:tav tm="0">
                                          <p:val>
                                            <p:fltVal val="0"/>
                                          </p:val>
                                        </p:tav>
                                        <p:tav tm="100000">
                                          <p:val>
                                            <p:strVal val="#ppt_h"/>
                                          </p:val>
                                        </p:tav>
                                      </p:tavLst>
                                    </p:anim>
                                    <p:animEffect transition="in" filter="fade">
                                      <p:cBhvr>
                                        <p:cTn id="23" dur="10000"/>
                                        <p:tgtEl>
                                          <p:spTgt spid="119"/>
                                        </p:tgtEl>
                                      </p:cBhvr>
                                    </p:animEffect>
                                  </p:childTnLst>
                                </p:cTn>
                              </p:par>
                            </p:childTnLst>
                          </p:cTn>
                        </p:par>
                        <p:par>
                          <p:cTn id="24" fill="hold">
                            <p:stCondLst>
                              <p:cond delay="20000"/>
                            </p:stCondLst>
                            <p:childTnLst>
                              <p:par>
                                <p:cTn id="25" presetID="23" presetClass="exit" presetSubtype="32" fill="hold" grpId="0" nodeType="afterEffect">
                                  <p:stCondLst>
                                    <p:cond delay="0"/>
                                  </p:stCondLst>
                                  <p:childTnLst>
                                    <p:anim calcmode="lin" valueType="num">
                                      <p:cBhvr>
                                        <p:cTn id="26" dur="10000"/>
                                        <p:tgtEl>
                                          <p:spTgt spid="82"/>
                                        </p:tgtEl>
                                        <p:attrNameLst>
                                          <p:attrName>ppt_w</p:attrName>
                                        </p:attrNameLst>
                                      </p:cBhvr>
                                      <p:tavLst>
                                        <p:tav tm="0">
                                          <p:val>
                                            <p:strVal val="ppt_w"/>
                                          </p:val>
                                        </p:tav>
                                        <p:tav tm="100000">
                                          <p:val>
                                            <p:fltVal val="0"/>
                                          </p:val>
                                        </p:tav>
                                      </p:tavLst>
                                    </p:anim>
                                    <p:anim calcmode="lin" valueType="num">
                                      <p:cBhvr>
                                        <p:cTn id="27" dur="10000"/>
                                        <p:tgtEl>
                                          <p:spTgt spid="82"/>
                                        </p:tgtEl>
                                        <p:attrNameLst>
                                          <p:attrName>ppt_h</p:attrName>
                                        </p:attrNameLst>
                                      </p:cBhvr>
                                      <p:tavLst>
                                        <p:tav tm="0">
                                          <p:val>
                                            <p:strVal val="ppt_h"/>
                                          </p:val>
                                        </p:tav>
                                        <p:tav tm="100000">
                                          <p:val>
                                            <p:fltVal val="0"/>
                                          </p:val>
                                        </p:tav>
                                      </p:tavLst>
                                    </p:anim>
                                    <p:set>
                                      <p:cBhvr>
                                        <p:cTn id="28" dur="1" fill="hold">
                                          <p:stCondLst>
                                            <p:cond delay="9999"/>
                                          </p:stCondLst>
                                        </p:cTn>
                                        <p:tgtEl>
                                          <p:spTgt spid="82"/>
                                        </p:tgtEl>
                                        <p:attrNameLst>
                                          <p:attrName>style.visibility</p:attrName>
                                        </p:attrNameLst>
                                      </p:cBhvr>
                                      <p:to>
                                        <p:strVal val="hidden"/>
                                      </p:to>
                                    </p:set>
                                  </p:childTnLst>
                                </p:cTn>
                              </p:par>
                              <p:par>
                                <p:cTn id="29" presetID="53" presetClass="entr" presetSubtype="16" fill="hold" grpId="0" nodeType="withEffect">
                                  <p:stCondLst>
                                    <p:cond delay="0"/>
                                  </p:stCondLst>
                                  <p:childTnLst>
                                    <p:set>
                                      <p:cBhvr>
                                        <p:cTn id="30" dur="1" fill="hold">
                                          <p:stCondLst>
                                            <p:cond delay="0"/>
                                          </p:stCondLst>
                                        </p:cTn>
                                        <p:tgtEl>
                                          <p:spTgt spid="120"/>
                                        </p:tgtEl>
                                        <p:attrNameLst>
                                          <p:attrName>style.visibility</p:attrName>
                                        </p:attrNameLst>
                                      </p:cBhvr>
                                      <p:to>
                                        <p:strVal val="visible"/>
                                      </p:to>
                                    </p:set>
                                    <p:anim calcmode="lin" valueType="num">
                                      <p:cBhvr>
                                        <p:cTn id="31" dur="10000" fill="hold"/>
                                        <p:tgtEl>
                                          <p:spTgt spid="120"/>
                                        </p:tgtEl>
                                        <p:attrNameLst>
                                          <p:attrName>ppt_w</p:attrName>
                                        </p:attrNameLst>
                                      </p:cBhvr>
                                      <p:tavLst>
                                        <p:tav tm="0">
                                          <p:val>
                                            <p:fltVal val="0"/>
                                          </p:val>
                                        </p:tav>
                                        <p:tav tm="100000">
                                          <p:val>
                                            <p:strVal val="#ppt_w"/>
                                          </p:val>
                                        </p:tav>
                                      </p:tavLst>
                                    </p:anim>
                                    <p:anim calcmode="lin" valueType="num">
                                      <p:cBhvr>
                                        <p:cTn id="32" dur="10000" fill="hold"/>
                                        <p:tgtEl>
                                          <p:spTgt spid="120"/>
                                        </p:tgtEl>
                                        <p:attrNameLst>
                                          <p:attrName>ppt_h</p:attrName>
                                        </p:attrNameLst>
                                      </p:cBhvr>
                                      <p:tavLst>
                                        <p:tav tm="0">
                                          <p:val>
                                            <p:fltVal val="0"/>
                                          </p:val>
                                        </p:tav>
                                        <p:tav tm="100000">
                                          <p:val>
                                            <p:strVal val="#ppt_h"/>
                                          </p:val>
                                        </p:tav>
                                      </p:tavLst>
                                    </p:anim>
                                    <p:animEffect transition="in" filter="fade">
                                      <p:cBhvr>
                                        <p:cTn id="33" dur="10000"/>
                                        <p:tgtEl>
                                          <p:spTgt spid="120"/>
                                        </p:tgtEl>
                                      </p:cBhvr>
                                    </p:animEffect>
                                  </p:childTnLst>
                                </p:cTn>
                              </p:par>
                            </p:childTnLst>
                          </p:cTn>
                        </p:par>
                        <p:par>
                          <p:cTn id="34" fill="hold">
                            <p:stCondLst>
                              <p:cond delay="30000"/>
                            </p:stCondLst>
                            <p:childTnLst>
                              <p:par>
                                <p:cTn id="35" presetID="23" presetClass="exit" presetSubtype="32" fill="hold" grpId="0" nodeType="afterEffect">
                                  <p:stCondLst>
                                    <p:cond delay="0"/>
                                  </p:stCondLst>
                                  <p:childTnLst>
                                    <p:anim calcmode="lin" valueType="num">
                                      <p:cBhvr>
                                        <p:cTn id="36" dur="10000"/>
                                        <p:tgtEl>
                                          <p:spTgt spid="83"/>
                                        </p:tgtEl>
                                        <p:attrNameLst>
                                          <p:attrName>ppt_w</p:attrName>
                                        </p:attrNameLst>
                                      </p:cBhvr>
                                      <p:tavLst>
                                        <p:tav tm="0">
                                          <p:val>
                                            <p:strVal val="ppt_w"/>
                                          </p:val>
                                        </p:tav>
                                        <p:tav tm="100000">
                                          <p:val>
                                            <p:fltVal val="0"/>
                                          </p:val>
                                        </p:tav>
                                      </p:tavLst>
                                    </p:anim>
                                    <p:anim calcmode="lin" valueType="num">
                                      <p:cBhvr>
                                        <p:cTn id="37" dur="10000"/>
                                        <p:tgtEl>
                                          <p:spTgt spid="83"/>
                                        </p:tgtEl>
                                        <p:attrNameLst>
                                          <p:attrName>ppt_h</p:attrName>
                                        </p:attrNameLst>
                                      </p:cBhvr>
                                      <p:tavLst>
                                        <p:tav tm="0">
                                          <p:val>
                                            <p:strVal val="ppt_h"/>
                                          </p:val>
                                        </p:tav>
                                        <p:tav tm="100000">
                                          <p:val>
                                            <p:fltVal val="0"/>
                                          </p:val>
                                        </p:tav>
                                      </p:tavLst>
                                    </p:anim>
                                    <p:set>
                                      <p:cBhvr>
                                        <p:cTn id="38" dur="1" fill="hold">
                                          <p:stCondLst>
                                            <p:cond delay="9999"/>
                                          </p:stCondLst>
                                        </p:cTn>
                                        <p:tgtEl>
                                          <p:spTgt spid="83"/>
                                        </p:tgtEl>
                                        <p:attrNameLst>
                                          <p:attrName>style.visibility</p:attrName>
                                        </p:attrNameLst>
                                      </p:cBhvr>
                                      <p:to>
                                        <p:strVal val="hidden"/>
                                      </p:to>
                                    </p:set>
                                  </p:childTnLst>
                                </p:cTn>
                              </p:par>
                              <p:par>
                                <p:cTn id="39" presetID="53" presetClass="entr" presetSubtype="16" fill="hold" grpId="0" nodeType="withEffect">
                                  <p:stCondLst>
                                    <p:cond delay="0"/>
                                  </p:stCondLst>
                                  <p:childTnLst>
                                    <p:set>
                                      <p:cBhvr>
                                        <p:cTn id="40" dur="1" fill="hold">
                                          <p:stCondLst>
                                            <p:cond delay="0"/>
                                          </p:stCondLst>
                                        </p:cTn>
                                        <p:tgtEl>
                                          <p:spTgt spid="121"/>
                                        </p:tgtEl>
                                        <p:attrNameLst>
                                          <p:attrName>style.visibility</p:attrName>
                                        </p:attrNameLst>
                                      </p:cBhvr>
                                      <p:to>
                                        <p:strVal val="visible"/>
                                      </p:to>
                                    </p:set>
                                    <p:anim calcmode="lin" valueType="num">
                                      <p:cBhvr>
                                        <p:cTn id="41" dur="10000" fill="hold"/>
                                        <p:tgtEl>
                                          <p:spTgt spid="121"/>
                                        </p:tgtEl>
                                        <p:attrNameLst>
                                          <p:attrName>ppt_w</p:attrName>
                                        </p:attrNameLst>
                                      </p:cBhvr>
                                      <p:tavLst>
                                        <p:tav tm="0">
                                          <p:val>
                                            <p:fltVal val="0"/>
                                          </p:val>
                                        </p:tav>
                                        <p:tav tm="100000">
                                          <p:val>
                                            <p:strVal val="#ppt_w"/>
                                          </p:val>
                                        </p:tav>
                                      </p:tavLst>
                                    </p:anim>
                                    <p:anim calcmode="lin" valueType="num">
                                      <p:cBhvr>
                                        <p:cTn id="42" dur="10000" fill="hold"/>
                                        <p:tgtEl>
                                          <p:spTgt spid="121"/>
                                        </p:tgtEl>
                                        <p:attrNameLst>
                                          <p:attrName>ppt_h</p:attrName>
                                        </p:attrNameLst>
                                      </p:cBhvr>
                                      <p:tavLst>
                                        <p:tav tm="0">
                                          <p:val>
                                            <p:fltVal val="0"/>
                                          </p:val>
                                        </p:tav>
                                        <p:tav tm="100000">
                                          <p:val>
                                            <p:strVal val="#ppt_h"/>
                                          </p:val>
                                        </p:tav>
                                      </p:tavLst>
                                    </p:anim>
                                    <p:animEffect transition="in" filter="fade">
                                      <p:cBhvr>
                                        <p:cTn id="43" dur="10000"/>
                                        <p:tgtEl>
                                          <p:spTgt spid="121"/>
                                        </p:tgtEl>
                                      </p:cBhvr>
                                    </p:animEffect>
                                  </p:childTnLst>
                                </p:cTn>
                              </p:par>
                            </p:childTnLst>
                          </p:cTn>
                        </p:par>
                        <p:par>
                          <p:cTn id="44" fill="hold">
                            <p:stCondLst>
                              <p:cond delay="40000"/>
                            </p:stCondLst>
                            <p:childTnLst>
                              <p:par>
                                <p:cTn id="45" presetID="23" presetClass="exit" presetSubtype="32" fill="hold" grpId="0" nodeType="afterEffect">
                                  <p:stCondLst>
                                    <p:cond delay="0"/>
                                  </p:stCondLst>
                                  <p:childTnLst>
                                    <p:anim calcmode="lin" valueType="num">
                                      <p:cBhvr>
                                        <p:cTn id="46" dur="10000"/>
                                        <p:tgtEl>
                                          <p:spTgt spid="84"/>
                                        </p:tgtEl>
                                        <p:attrNameLst>
                                          <p:attrName>ppt_w</p:attrName>
                                        </p:attrNameLst>
                                      </p:cBhvr>
                                      <p:tavLst>
                                        <p:tav tm="0">
                                          <p:val>
                                            <p:strVal val="ppt_w"/>
                                          </p:val>
                                        </p:tav>
                                        <p:tav tm="100000">
                                          <p:val>
                                            <p:fltVal val="0"/>
                                          </p:val>
                                        </p:tav>
                                      </p:tavLst>
                                    </p:anim>
                                    <p:anim calcmode="lin" valueType="num">
                                      <p:cBhvr>
                                        <p:cTn id="47" dur="10000"/>
                                        <p:tgtEl>
                                          <p:spTgt spid="84"/>
                                        </p:tgtEl>
                                        <p:attrNameLst>
                                          <p:attrName>ppt_h</p:attrName>
                                        </p:attrNameLst>
                                      </p:cBhvr>
                                      <p:tavLst>
                                        <p:tav tm="0">
                                          <p:val>
                                            <p:strVal val="ppt_h"/>
                                          </p:val>
                                        </p:tav>
                                        <p:tav tm="100000">
                                          <p:val>
                                            <p:fltVal val="0"/>
                                          </p:val>
                                        </p:tav>
                                      </p:tavLst>
                                    </p:anim>
                                    <p:set>
                                      <p:cBhvr>
                                        <p:cTn id="48" dur="1" fill="hold">
                                          <p:stCondLst>
                                            <p:cond delay="9999"/>
                                          </p:stCondLst>
                                        </p:cTn>
                                        <p:tgtEl>
                                          <p:spTgt spid="84"/>
                                        </p:tgtEl>
                                        <p:attrNameLst>
                                          <p:attrName>style.visibility</p:attrName>
                                        </p:attrNameLst>
                                      </p:cBhvr>
                                      <p:to>
                                        <p:strVal val="hidden"/>
                                      </p:to>
                                    </p:set>
                                  </p:childTnLst>
                                </p:cTn>
                              </p:par>
                              <p:par>
                                <p:cTn id="49" presetID="53" presetClass="entr" presetSubtype="16" fill="hold" grpId="0" nodeType="withEffect">
                                  <p:stCondLst>
                                    <p:cond delay="0"/>
                                  </p:stCondLst>
                                  <p:childTnLst>
                                    <p:set>
                                      <p:cBhvr>
                                        <p:cTn id="50" dur="1" fill="hold">
                                          <p:stCondLst>
                                            <p:cond delay="0"/>
                                          </p:stCondLst>
                                        </p:cTn>
                                        <p:tgtEl>
                                          <p:spTgt spid="122"/>
                                        </p:tgtEl>
                                        <p:attrNameLst>
                                          <p:attrName>style.visibility</p:attrName>
                                        </p:attrNameLst>
                                      </p:cBhvr>
                                      <p:to>
                                        <p:strVal val="visible"/>
                                      </p:to>
                                    </p:set>
                                    <p:anim calcmode="lin" valueType="num">
                                      <p:cBhvr>
                                        <p:cTn id="51" dur="10000" fill="hold"/>
                                        <p:tgtEl>
                                          <p:spTgt spid="122"/>
                                        </p:tgtEl>
                                        <p:attrNameLst>
                                          <p:attrName>ppt_w</p:attrName>
                                        </p:attrNameLst>
                                      </p:cBhvr>
                                      <p:tavLst>
                                        <p:tav tm="0">
                                          <p:val>
                                            <p:fltVal val="0"/>
                                          </p:val>
                                        </p:tav>
                                        <p:tav tm="100000">
                                          <p:val>
                                            <p:strVal val="#ppt_w"/>
                                          </p:val>
                                        </p:tav>
                                      </p:tavLst>
                                    </p:anim>
                                    <p:anim calcmode="lin" valueType="num">
                                      <p:cBhvr>
                                        <p:cTn id="52" dur="10000" fill="hold"/>
                                        <p:tgtEl>
                                          <p:spTgt spid="122"/>
                                        </p:tgtEl>
                                        <p:attrNameLst>
                                          <p:attrName>ppt_h</p:attrName>
                                        </p:attrNameLst>
                                      </p:cBhvr>
                                      <p:tavLst>
                                        <p:tav tm="0">
                                          <p:val>
                                            <p:fltVal val="0"/>
                                          </p:val>
                                        </p:tav>
                                        <p:tav tm="100000">
                                          <p:val>
                                            <p:strVal val="#ppt_h"/>
                                          </p:val>
                                        </p:tav>
                                      </p:tavLst>
                                    </p:anim>
                                    <p:animEffect transition="in" filter="fade">
                                      <p:cBhvr>
                                        <p:cTn id="53" dur="10000"/>
                                        <p:tgtEl>
                                          <p:spTgt spid="122"/>
                                        </p:tgtEl>
                                      </p:cBhvr>
                                    </p:animEffect>
                                  </p:childTnLst>
                                </p:cTn>
                              </p:par>
                            </p:childTnLst>
                          </p:cTn>
                        </p:par>
                        <p:par>
                          <p:cTn id="54" fill="hold">
                            <p:stCondLst>
                              <p:cond delay="50000"/>
                            </p:stCondLst>
                            <p:childTnLst>
                              <p:par>
                                <p:cTn id="55" presetID="23" presetClass="exit" presetSubtype="32" fill="hold" grpId="0" nodeType="afterEffect">
                                  <p:stCondLst>
                                    <p:cond delay="0"/>
                                  </p:stCondLst>
                                  <p:childTnLst>
                                    <p:anim calcmode="lin" valueType="num">
                                      <p:cBhvr>
                                        <p:cTn id="56" dur="10000"/>
                                        <p:tgtEl>
                                          <p:spTgt spid="85"/>
                                        </p:tgtEl>
                                        <p:attrNameLst>
                                          <p:attrName>ppt_w</p:attrName>
                                        </p:attrNameLst>
                                      </p:cBhvr>
                                      <p:tavLst>
                                        <p:tav tm="0">
                                          <p:val>
                                            <p:strVal val="ppt_w"/>
                                          </p:val>
                                        </p:tav>
                                        <p:tav tm="100000">
                                          <p:val>
                                            <p:fltVal val="0"/>
                                          </p:val>
                                        </p:tav>
                                      </p:tavLst>
                                    </p:anim>
                                    <p:anim calcmode="lin" valueType="num">
                                      <p:cBhvr>
                                        <p:cTn id="57" dur="10000"/>
                                        <p:tgtEl>
                                          <p:spTgt spid="85"/>
                                        </p:tgtEl>
                                        <p:attrNameLst>
                                          <p:attrName>ppt_h</p:attrName>
                                        </p:attrNameLst>
                                      </p:cBhvr>
                                      <p:tavLst>
                                        <p:tav tm="0">
                                          <p:val>
                                            <p:strVal val="ppt_h"/>
                                          </p:val>
                                        </p:tav>
                                        <p:tav tm="100000">
                                          <p:val>
                                            <p:fltVal val="0"/>
                                          </p:val>
                                        </p:tav>
                                      </p:tavLst>
                                    </p:anim>
                                    <p:set>
                                      <p:cBhvr>
                                        <p:cTn id="58" dur="1" fill="hold">
                                          <p:stCondLst>
                                            <p:cond delay="9999"/>
                                          </p:stCondLst>
                                        </p:cTn>
                                        <p:tgtEl>
                                          <p:spTgt spid="85"/>
                                        </p:tgtEl>
                                        <p:attrNameLst>
                                          <p:attrName>style.visibility</p:attrName>
                                        </p:attrNameLst>
                                      </p:cBhvr>
                                      <p:to>
                                        <p:strVal val="hidden"/>
                                      </p:to>
                                    </p:set>
                                  </p:childTnLst>
                                </p:cTn>
                              </p:par>
                              <p:par>
                                <p:cTn id="59" presetID="53" presetClass="entr" presetSubtype="16" fill="hold" grpId="0" nodeType="withEffect">
                                  <p:stCondLst>
                                    <p:cond delay="0"/>
                                  </p:stCondLst>
                                  <p:childTnLst>
                                    <p:set>
                                      <p:cBhvr>
                                        <p:cTn id="60" dur="1" fill="hold">
                                          <p:stCondLst>
                                            <p:cond delay="0"/>
                                          </p:stCondLst>
                                        </p:cTn>
                                        <p:tgtEl>
                                          <p:spTgt spid="123"/>
                                        </p:tgtEl>
                                        <p:attrNameLst>
                                          <p:attrName>style.visibility</p:attrName>
                                        </p:attrNameLst>
                                      </p:cBhvr>
                                      <p:to>
                                        <p:strVal val="visible"/>
                                      </p:to>
                                    </p:set>
                                    <p:anim calcmode="lin" valueType="num">
                                      <p:cBhvr>
                                        <p:cTn id="61" dur="10000" fill="hold"/>
                                        <p:tgtEl>
                                          <p:spTgt spid="123"/>
                                        </p:tgtEl>
                                        <p:attrNameLst>
                                          <p:attrName>ppt_w</p:attrName>
                                        </p:attrNameLst>
                                      </p:cBhvr>
                                      <p:tavLst>
                                        <p:tav tm="0">
                                          <p:val>
                                            <p:fltVal val="0"/>
                                          </p:val>
                                        </p:tav>
                                        <p:tav tm="100000">
                                          <p:val>
                                            <p:strVal val="#ppt_w"/>
                                          </p:val>
                                        </p:tav>
                                      </p:tavLst>
                                    </p:anim>
                                    <p:anim calcmode="lin" valueType="num">
                                      <p:cBhvr>
                                        <p:cTn id="62" dur="10000" fill="hold"/>
                                        <p:tgtEl>
                                          <p:spTgt spid="123"/>
                                        </p:tgtEl>
                                        <p:attrNameLst>
                                          <p:attrName>ppt_h</p:attrName>
                                        </p:attrNameLst>
                                      </p:cBhvr>
                                      <p:tavLst>
                                        <p:tav tm="0">
                                          <p:val>
                                            <p:fltVal val="0"/>
                                          </p:val>
                                        </p:tav>
                                        <p:tav tm="100000">
                                          <p:val>
                                            <p:strVal val="#ppt_h"/>
                                          </p:val>
                                        </p:tav>
                                      </p:tavLst>
                                    </p:anim>
                                    <p:animEffect transition="in" filter="fade">
                                      <p:cBhvr>
                                        <p:cTn id="63" dur="10000"/>
                                        <p:tgtEl>
                                          <p:spTgt spid="123"/>
                                        </p:tgtEl>
                                      </p:cBhvr>
                                    </p:animEffect>
                                  </p:childTnLst>
                                </p:cTn>
                              </p:par>
                            </p:childTnLst>
                          </p:cTn>
                        </p:par>
                        <p:par>
                          <p:cTn id="64" fill="hold">
                            <p:stCondLst>
                              <p:cond delay="60000"/>
                            </p:stCondLst>
                            <p:childTnLst>
                              <p:par>
                                <p:cTn id="65" presetID="23" presetClass="exit" presetSubtype="32" fill="hold" grpId="0" nodeType="afterEffect">
                                  <p:stCondLst>
                                    <p:cond delay="0"/>
                                  </p:stCondLst>
                                  <p:childTnLst>
                                    <p:anim calcmode="lin" valueType="num">
                                      <p:cBhvr>
                                        <p:cTn id="66" dur="10000"/>
                                        <p:tgtEl>
                                          <p:spTgt spid="86"/>
                                        </p:tgtEl>
                                        <p:attrNameLst>
                                          <p:attrName>ppt_w</p:attrName>
                                        </p:attrNameLst>
                                      </p:cBhvr>
                                      <p:tavLst>
                                        <p:tav tm="0">
                                          <p:val>
                                            <p:strVal val="ppt_w"/>
                                          </p:val>
                                        </p:tav>
                                        <p:tav tm="100000">
                                          <p:val>
                                            <p:fltVal val="0"/>
                                          </p:val>
                                        </p:tav>
                                      </p:tavLst>
                                    </p:anim>
                                    <p:anim calcmode="lin" valueType="num">
                                      <p:cBhvr>
                                        <p:cTn id="67" dur="10000"/>
                                        <p:tgtEl>
                                          <p:spTgt spid="86"/>
                                        </p:tgtEl>
                                        <p:attrNameLst>
                                          <p:attrName>ppt_h</p:attrName>
                                        </p:attrNameLst>
                                      </p:cBhvr>
                                      <p:tavLst>
                                        <p:tav tm="0">
                                          <p:val>
                                            <p:strVal val="ppt_h"/>
                                          </p:val>
                                        </p:tav>
                                        <p:tav tm="100000">
                                          <p:val>
                                            <p:fltVal val="0"/>
                                          </p:val>
                                        </p:tav>
                                      </p:tavLst>
                                    </p:anim>
                                    <p:set>
                                      <p:cBhvr>
                                        <p:cTn id="68" dur="1" fill="hold">
                                          <p:stCondLst>
                                            <p:cond delay="9999"/>
                                          </p:stCondLst>
                                        </p:cTn>
                                        <p:tgtEl>
                                          <p:spTgt spid="86"/>
                                        </p:tgtEl>
                                        <p:attrNameLst>
                                          <p:attrName>style.visibility</p:attrName>
                                        </p:attrNameLst>
                                      </p:cBhvr>
                                      <p:to>
                                        <p:strVal val="hidden"/>
                                      </p:to>
                                    </p:set>
                                  </p:childTnLst>
                                </p:cTn>
                              </p:par>
                              <p:par>
                                <p:cTn id="69" presetID="53" presetClass="entr" presetSubtype="16" fill="hold" grpId="0" nodeType="withEffect">
                                  <p:stCondLst>
                                    <p:cond delay="0"/>
                                  </p:stCondLst>
                                  <p:childTnLst>
                                    <p:set>
                                      <p:cBhvr>
                                        <p:cTn id="70" dur="1" fill="hold">
                                          <p:stCondLst>
                                            <p:cond delay="0"/>
                                          </p:stCondLst>
                                        </p:cTn>
                                        <p:tgtEl>
                                          <p:spTgt spid="124"/>
                                        </p:tgtEl>
                                        <p:attrNameLst>
                                          <p:attrName>style.visibility</p:attrName>
                                        </p:attrNameLst>
                                      </p:cBhvr>
                                      <p:to>
                                        <p:strVal val="visible"/>
                                      </p:to>
                                    </p:set>
                                    <p:anim calcmode="lin" valueType="num">
                                      <p:cBhvr>
                                        <p:cTn id="71" dur="10000" fill="hold"/>
                                        <p:tgtEl>
                                          <p:spTgt spid="124"/>
                                        </p:tgtEl>
                                        <p:attrNameLst>
                                          <p:attrName>ppt_w</p:attrName>
                                        </p:attrNameLst>
                                      </p:cBhvr>
                                      <p:tavLst>
                                        <p:tav tm="0">
                                          <p:val>
                                            <p:fltVal val="0"/>
                                          </p:val>
                                        </p:tav>
                                        <p:tav tm="100000">
                                          <p:val>
                                            <p:strVal val="#ppt_w"/>
                                          </p:val>
                                        </p:tav>
                                      </p:tavLst>
                                    </p:anim>
                                    <p:anim calcmode="lin" valueType="num">
                                      <p:cBhvr>
                                        <p:cTn id="72" dur="10000" fill="hold"/>
                                        <p:tgtEl>
                                          <p:spTgt spid="124"/>
                                        </p:tgtEl>
                                        <p:attrNameLst>
                                          <p:attrName>ppt_h</p:attrName>
                                        </p:attrNameLst>
                                      </p:cBhvr>
                                      <p:tavLst>
                                        <p:tav tm="0">
                                          <p:val>
                                            <p:fltVal val="0"/>
                                          </p:val>
                                        </p:tav>
                                        <p:tav tm="100000">
                                          <p:val>
                                            <p:strVal val="#ppt_h"/>
                                          </p:val>
                                        </p:tav>
                                      </p:tavLst>
                                    </p:anim>
                                    <p:animEffect transition="in" filter="fade">
                                      <p:cBhvr>
                                        <p:cTn id="73" dur="10000"/>
                                        <p:tgtEl>
                                          <p:spTgt spid="124"/>
                                        </p:tgtEl>
                                      </p:cBhvr>
                                    </p:animEffect>
                                  </p:childTnLst>
                                </p:cTn>
                              </p:par>
                            </p:childTnLst>
                          </p:cTn>
                        </p:par>
                        <p:par>
                          <p:cTn id="74" fill="hold">
                            <p:stCondLst>
                              <p:cond delay="70000"/>
                            </p:stCondLst>
                            <p:childTnLst>
                              <p:par>
                                <p:cTn id="75" presetID="23" presetClass="exit" presetSubtype="32" fill="hold" grpId="0" nodeType="afterEffect">
                                  <p:stCondLst>
                                    <p:cond delay="0"/>
                                  </p:stCondLst>
                                  <p:childTnLst>
                                    <p:anim calcmode="lin" valueType="num">
                                      <p:cBhvr>
                                        <p:cTn id="76" dur="10000"/>
                                        <p:tgtEl>
                                          <p:spTgt spid="87"/>
                                        </p:tgtEl>
                                        <p:attrNameLst>
                                          <p:attrName>ppt_w</p:attrName>
                                        </p:attrNameLst>
                                      </p:cBhvr>
                                      <p:tavLst>
                                        <p:tav tm="0">
                                          <p:val>
                                            <p:strVal val="ppt_w"/>
                                          </p:val>
                                        </p:tav>
                                        <p:tav tm="100000">
                                          <p:val>
                                            <p:fltVal val="0"/>
                                          </p:val>
                                        </p:tav>
                                      </p:tavLst>
                                    </p:anim>
                                    <p:anim calcmode="lin" valueType="num">
                                      <p:cBhvr>
                                        <p:cTn id="77" dur="10000"/>
                                        <p:tgtEl>
                                          <p:spTgt spid="87"/>
                                        </p:tgtEl>
                                        <p:attrNameLst>
                                          <p:attrName>ppt_h</p:attrName>
                                        </p:attrNameLst>
                                      </p:cBhvr>
                                      <p:tavLst>
                                        <p:tav tm="0">
                                          <p:val>
                                            <p:strVal val="ppt_h"/>
                                          </p:val>
                                        </p:tav>
                                        <p:tav tm="100000">
                                          <p:val>
                                            <p:fltVal val="0"/>
                                          </p:val>
                                        </p:tav>
                                      </p:tavLst>
                                    </p:anim>
                                    <p:set>
                                      <p:cBhvr>
                                        <p:cTn id="78" dur="1" fill="hold">
                                          <p:stCondLst>
                                            <p:cond delay="9999"/>
                                          </p:stCondLst>
                                        </p:cTn>
                                        <p:tgtEl>
                                          <p:spTgt spid="87"/>
                                        </p:tgtEl>
                                        <p:attrNameLst>
                                          <p:attrName>style.visibility</p:attrName>
                                        </p:attrNameLst>
                                      </p:cBhvr>
                                      <p:to>
                                        <p:strVal val="hidden"/>
                                      </p:to>
                                    </p:set>
                                  </p:childTnLst>
                                </p:cTn>
                              </p:par>
                              <p:par>
                                <p:cTn id="79" presetID="53" presetClass="entr" presetSubtype="16" fill="hold" grpId="0" nodeType="withEffect">
                                  <p:stCondLst>
                                    <p:cond delay="0"/>
                                  </p:stCondLst>
                                  <p:childTnLst>
                                    <p:set>
                                      <p:cBhvr>
                                        <p:cTn id="80" dur="1" fill="hold">
                                          <p:stCondLst>
                                            <p:cond delay="0"/>
                                          </p:stCondLst>
                                        </p:cTn>
                                        <p:tgtEl>
                                          <p:spTgt spid="125"/>
                                        </p:tgtEl>
                                        <p:attrNameLst>
                                          <p:attrName>style.visibility</p:attrName>
                                        </p:attrNameLst>
                                      </p:cBhvr>
                                      <p:to>
                                        <p:strVal val="visible"/>
                                      </p:to>
                                    </p:set>
                                    <p:anim calcmode="lin" valueType="num">
                                      <p:cBhvr>
                                        <p:cTn id="81" dur="10000" fill="hold"/>
                                        <p:tgtEl>
                                          <p:spTgt spid="125"/>
                                        </p:tgtEl>
                                        <p:attrNameLst>
                                          <p:attrName>ppt_w</p:attrName>
                                        </p:attrNameLst>
                                      </p:cBhvr>
                                      <p:tavLst>
                                        <p:tav tm="0">
                                          <p:val>
                                            <p:fltVal val="0"/>
                                          </p:val>
                                        </p:tav>
                                        <p:tav tm="100000">
                                          <p:val>
                                            <p:strVal val="#ppt_w"/>
                                          </p:val>
                                        </p:tav>
                                      </p:tavLst>
                                    </p:anim>
                                    <p:anim calcmode="lin" valueType="num">
                                      <p:cBhvr>
                                        <p:cTn id="82" dur="10000" fill="hold"/>
                                        <p:tgtEl>
                                          <p:spTgt spid="125"/>
                                        </p:tgtEl>
                                        <p:attrNameLst>
                                          <p:attrName>ppt_h</p:attrName>
                                        </p:attrNameLst>
                                      </p:cBhvr>
                                      <p:tavLst>
                                        <p:tav tm="0">
                                          <p:val>
                                            <p:fltVal val="0"/>
                                          </p:val>
                                        </p:tav>
                                        <p:tav tm="100000">
                                          <p:val>
                                            <p:strVal val="#ppt_h"/>
                                          </p:val>
                                        </p:tav>
                                      </p:tavLst>
                                    </p:anim>
                                    <p:animEffect transition="in" filter="fade">
                                      <p:cBhvr>
                                        <p:cTn id="83" dur="10000"/>
                                        <p:tgtEl>
                                          <p:spTgt spid="125"/>
                                        </p:tgtEl>
                                      </p:cBhvr>
                                    </p:animEffect>
                                  </p:childTnLst>
                                </p:cTn>
                              </p:par>
                            </p:childTnLst>
                          </p:cTn>
                        </p:par>
                        <p:par>
                          <p:cTn id="84" fill="hold">
                            <p:stCondLst>
                              <p:cond delay="80000"/>
                            </p:stCondLst>
                            <p:childTnLst>
                              <p:par>
                                <p:cTn id="85" presetID="23" presetClass="exit" presetSubtype="32" fill="hold" grpId="0" nodeType="afterEffect">
                                  <p:stCondLst>
                                    <p:cond delay="0"/>
                                  </p:stCondLst>
                                  <p:childTnLst>
                                    <p:anim calcmode="lin" valueType="num">
                                      <p:cBhvr>
                                        <p:cTn id="86" dur="10000"/>
                                        <p:tgtEl>
                                          <p:spTgt spid="88"/>
                                        </p:tgtEl>
                                        <p:attrNameLst>
                                          <p:attrName>ppt_w</p:attrName>
                                        </p:attrNameLst>
                                      </p:cBhvr>
                                      <p:tavLst>
                                        <p:tav tm="0">
                                          <p:val>
                                            <p:strVal val="ppt_w"/>
                                          </p:val>
                                        </p:tav>
                                        <p:tav tm="100000">
                                          <p:val>
                                            <p:fltVal val="0"/>
                                          </p:val>
                                        </p:tav>
                                      </p:tavLst>
                                    </p:anim>
                                    <p:anim calcmode="lin" valueType="num">
                                      <p:cBhvr>
                                        <p:cTn id="87" dur="10000"/>
                                        <p:tgtEl>
                                          <p:spTgt spid="88"/>
                                        </p:tgtEl>
                                        <p:attrNameLst>
                                          <p:attrName>ppt_h</p:attrName>
                                        </p:attrNameLst>
                                      </p:cBhvr>
                                      <p:tavLst>
                                        <p:tav tm="0">
                                          <p:val>
                                            <p:strVal val="ppt_h"/>
                                          </p:val>
                                        </p:tav>
                                        <p:tav tm="100000">
                                          <p:val>
                                            <p:fltVal val="0"/>
                                          </p:val>
                                        </p:tav>
                                      </p:tavLst>
                                    </p:anim>
                                    <p:set>
                                      <p:cBhvr>
                                        <p:cTn id="88" dur="1" fill="hold">
                                          <p:stCondLst>
                                            <p:cond delay="9999"/>
                                          </p:stCondLst>
                                        </p:cTn>
                                        <p:tgtEl>
                                          <p:spTgt spid="88"/>
                                        </p:tgtEl>
                                        <p:attrNameLst>
                                          <p:attrName>style.visibility</p:attrName>
                                        </p:attrNameLst>
                                      </p:cBhvr>
                                      <p:to>
                                        <p:strVal val="hidden"/>
                                      </p:to>
                                    </p:set>
                                  </p:childTnLst>
                                </p:cTn>
                              </p:par>
                              <p:par>
                                <p:cTn id="89" presetID="53" presetClass="entr" presetSubtype="16" fill="hold" grpId="0" nodeType="withEffect">
                                  <p:stCondLst>
                                    <p:cond delay="0"/>
                                  </p:stCondLst>
                                  <p:childTnLst>
                                    <p:set>
                                      <p:cBhvr>
                                        <p:cTn id="90" dur="1" fill="hold">
                                          <p:stCondLst>
                                            <p:cond delay="0"/>
                                          </p:stCondLst>
                                        </p:cTn>
                                        <p:tgtEl>
                                          <p:spTgt spid="126"/>
                                        </p:tgtEl>
                                        <p:attrNameLst>
                                          <p:attrName>style.visibility</p:attrName>
                                        </p:attrNameLst>
                                      </p:cBhvr>
                                      <p:to>
                                        <p:strVal val="visible"/>
                                      </p:to>
                                    </p:set>
                                    <p:anim calcmode="lin" valueType="num">
                                      <p:cBhvr>
                                        <p:cTn id="91" dur="10000" fill="hold"/>
                                        <p:tgtEl>
                                          <p:spTgt spid="126"/>
                                        </p:tgtEl>
                                        <p:attrNameLst>
                                          <p:attrName>ppt_w</p:attrName>
                                        </p:attrNameLst>
                                      </p:cBhvr>
                                      <p:tavLst>
                                        <p:tav tm="0">
                                          <p:val>
                                            <p:fltVal val="0"/>
                                          </p:val>
                                        </p:tav>
                                        <p:tav tm="100000">
                                          <p:val>
                                            <p:strVal val="#ppt_w"/>
                                          </p:val>
                                        </p:tav>
                                      </p:tavLst>
                                    </p:anim>
                                    <p:anim calcmode="lin" valueType="num">
                                      <p:cBhvr>
                                        <p:cTn id="92" dur="10000" fill="hold"/>
                                        <p:tgtEl>
                                          <p:spTgt spid="126"/>
                                        </p:tgtEl>
                                        <p:attrNameLst>
                                          <p:attrName>ppt_h</p:attrName>
                                        </p:attrNameLst>
                                      </p:cBhvr>
                                      <p:tavLst>
                                        <p:tav tm="0">
                                          <p:val>
                                            <p:fltVal val="0"/>
                                          </p:val>
                                        </p:tav>
                                        <p:tav tm="100000">
                                          <p:val>
                                            <p:strVal val="#ppt_h"/>
                                          </p:val>
                                        </p:tav>
                                      </p:tavLst>
                                    </p:anim>
                                    <p:animEffect transition="in" filter="fade">
                                      <p:cBhvr>
                                        <p:cTn id="93" dur="10000"/>
                                        <p:tgtEl>
                                          <p:spTgt spid="126"/>
                                        </p:tgtEl>
                                      </p:cBhvr>
                                    </p:animEffect>
                                  </p:childTnLst>
                                </p:cTn>
                              </p:par>
                            </p:childTnLst>
                          </p:cTn>
                        </p:par>
                        <p:par>
                          <p:cTn id="94" fill="hold">
                            <p:stCondLst>
                              <p:cond delay="90000"/>
                            </p:stCondLst>
                            <p:childTnLst>
                              <p:par>
                                <p:cTn id="95" presetID="23" presetClass="exit" presetSubtype="32" fill="hold" grpId="0" nodeType="afterEffect">
                                  <p:stCondLst>
                                    <p:cond delay="0"/>
                                  </p:stCondLst>
                                  <p:childTnLst>
                                    <p:anim calcmode="lin" valueType="num">
                                      <p:cBhvr>
                                        <p:cTn id="96" dur="10000"/>
                                        <p:tgtEl>
                                          <p:spTgt spid="89"/>
                                        </p:tgtEl>
                                        <p:attrNameLst>
                                          <p:attrName>ppt_w</p:attrName>
                                        </p:attrNameLst>
                                      </p:cBhvr>
                                      <p:tavLst>
                                        <p:tav tm="0">
                                          <p:val>
                                            <p:strVal val="ppt_w"/>
                                          </p:val>
                                        </p:tav>
                                        <p:tav tm="100000">
                                          <p:val>
                                            <p:fltVal val="0"/>
                                          </p:val>
                                        </p:tav>
                                      </p:tavLst>
                                    </p:anim>
                                    <p:anim calcmode="lin" valueType="num">
                                      <p:cBhvr>
                                        <p:cTn id="97" dur="10000"/>
                                        <p:tgtEl>
                                          <p:spTgt spid="89"/>
                                        </p:tgtEl>
                                        <p:attrNameLst>
                                          <p:attrName>ppt_h</p:attrName>
                                        </p:attrNameLst>
                                      </p:cBhvr>
                                      <p:tavLst>
                                        <p:tav tm="0">
                                          <p:val>
                                            <p:strVal val="ppt_h"/>
                                          </p:val>
                                        </p:tav>
                                        <p:tav tm="100000">
                                          <p:val>
                                            <p:fltVal val="0"/>
                                          </p:val>
                                        </p:tav>
                                      </p:tavLst>
                                    </p:anim>
                                    <p:set>
                                      <p:cBhvr>
                                        <p:cTn id="98" dur="1" fill="hold">
                                          <p:stCondLst>
                                            <p:cond delay="9999"/>
                                          </p:stCondLst>
                                        </p:cTn>
                                        <p:tgtEl>
                                          <p:spTgt spid="89"/>
                                        </p:tgtEl>
                                        <p:attrNameLst>
                                          <p:attrName>style.visibility</p:attrName>
                                        </p:attrNameLst>
                                      </p:cBhvr>
                                      <p:to>
                                        <p:strVal val="hidden"/>
                                      </p:to>
                                    </p:set>
                                  </p:childTnLst>
                                </p:cTn>
                              </p:par>
                              <p:par>
                                <p:cTn id="99" presetID="53" presetClass="entr" presetSubtype="16" fill="hold" grpId="0" nodeType="withEffect">
                                  <p:stCondLst>
                                    <p:cond delay="0"/>
                                  </p:stCondLst>
                                  <p:childTnLst>
                                    <p:set>
                                      <p:cBhvr>
                                        <p:cTn id="100" dur="1" fill="hold">
                                          <p:stCondLst>
                                            <p:cond delay="0"/>
                                          </p:stCondLst>
                                        </p:cTn>
                                        <p:tgtEl>
                                          <p:spTgt spid="127"/>
                                        </p:tgtEl>
                                        <p:attrNameLst>
                                          <p:attrName>style.visibility</p:attrName>
                                        </p:attrNameLst>
                                      </p:cBhvr>
                                      <p:to>
                                        <p:strVal val="visible"/>
                                      </p:to>
                                    </p:set>
                                    <p:anim calcmode="lin" valueType="num">
                                      <p:cBhvr>
                                        <p:cTn id="101" dur="10000" fill="hold"/>
                                        <p:tgtEl>
                                          <p:spTgt spid="127"/>
                                        </p:tgtEl>
                                        <p:attrNameLst>
                                          <p:attrName>ppt_w</p:attrName>
                                        </p:attrNameLst>
                                      </p:cBhvr>
                                      <p:tavLst>
                                        <p:tav tm="0">
                                          <p:val>
                                            <p:fltVal val="0"/>
                                          </p:val>
                                        </p:tav>
                                        <p:tav tm="100000">
                                          <p:val>
                                            <p:strVal val="#ppt_w"/>
                                          </p:val>
                                        </p:tav>
                                      </p:tavLst>
                                    </p:anim>
                                    <p:anim calcmode="lin" valueType="num">
                                      <p:cBhvr>
                                        <p:cTn id="102" dur="10000" fill="hold"/>
                                        <p:tgtEl>
                                          <p:spTgt spid="127"/>
                                        </p:tgtEl>
                                        <p:attrNameLst>
                                          <p:attrName>ppt_h</p:attrName>
                                        </p:attrNameLst>
                                      </p:cBhvr>
                                      <p:tavLst>
                                        <p:tav tm="0">
                                          <p:val>
                                            <p:fltVal val="0"/>
                                          </p:val>
                                        </p:tav>
                                        <p:tav tm="100000">
                                          <p:val>
                                            <p:strVal val="#ppt_h"/>
                                          </p:val>
                                        </p:tav>
                                      </p:tavLst>
                                    </p:anim>
                                    <p:animEffect transition="in" filter="fade">
                                      <p:cBhvr>
                                        <p:cTn id="103" dur="10000"/>
                                        <p:tgtEl>
                                          <p:spTgt spid="127"/>
                                        </p:tgtEl>
                                      </p:cBhvr>
                                    </p:animEffect>
                                  </p:childTnLst>
                                </p:cTn>
                              </p:par>
                            </p:childTnLst>
                          </p:cTn>
                        </p:par>
                        <p:par>
                          <p:cTn id="104" fill="hold">
                            <p:stCondLst>
                              <p:cond delay="100000"/>
                            </p:stCondLst>
                            <p:childTnLst>
                              <p:par>
                                <p:cTn id="105" presetID="23" presetClass="exit" presetSubtype="32" fill="hold" grpId="0" nodeType="afterEffect">
                                  <p:stCondLst>
                                    <p:cond delay="0"/>
                                  </p:stCondLst>
                                  <p:childTnLst>
                                    <p:anim calcmode="lin" valueType="num">
                                      <p:cBhvr>
                                        <p:cTn id="106" dur="10000"/>
                                        <p:tgtEl>
                                          <p:spTgt spid="90"/>
                                        </p:tgtEl>
                                        <p:attrNameLst>
                                          <p:attrName>ppt_w</p:attrName>
                                        </p:attrNameLst>
                                      </p:cBhvr>
                                      <p:tavLst>
                                        <p:tav tm="0">
                                          <p:val>
                                            <p:strVal val="ppt_w"/>
                                          </p:val>
                                        </p:tav>
                                        <p:tav tm="100000">
                                          <p:val>
                                            <p:fltVal val="0"/>
                                          </p:val>
                                        </p:tav>
                                      </p:tavLst>
                                    </p:anim>
                                    <p:anim calcmode="lin" valueType="num">
                                      <p:cBhvr>
                                        <p:cTn id="107" dur="10000"/>
                                        <p:tgtEl>
                                          <p:spTgt spid="90"/>
                                        </p:tgtEl>
                                        <p:attrNameLst>
                                          <p:attrName>ppt_h</p:attrName>
                                        </p:attrNameLst>
                                      </p:cBhvr>
                                      <p:tavLst>
                                        <p:tav tm="0">
                                          <p:val>
                                            <p:strVal val="ppt_h"/>
                                          </p:val>
                                        </p:tav>
                                        <p:tav tm="100000">
                                          <p:val>
                                            <p:fltVal val="0"/>
                                          </p:val>
                                        </p:tav>
                                      </p:tavLst>
                                    </p:anim>
                                    <p:set>
                                      <p:cBhvr>
                                        <p:cTn id="108" dur="1" fill="hold">
                                          <p:stCondLst>
                                            <p:cond delay="9999"/>
                                          </p:stCondLst>
                                        </p:cTn>
                                        <p:tgtEl>
                                          <p:spTgt spid="90"/>
                                        </p:tgtEl>
                                        <p:attrNameLst>
                                          <p:attrName>style.visibility</p:attrName>
                                        </p:attrNameLst>
                                      </p:cBhvr>
                                      <p:to>
                                        <p:strVal val="hidden"/>
                                      </p:to>
                                    </p:set>
                                  </p:childTnLst>
                                </p:cTn>
                              </p:par>
                              <p:par>
                                <p:cTn id="109" presetID="53" presetClass="entr" presetSubtype="16" fill="hold" grpId="0" nodeType="withEffect">
                                  <p:stCondLst>
                                    <p:cond delay="0"/>
                                  </p:stCondLst>
                                  <p:childTnLst>
                                    <p:set>
                                      <p:cBhvr>
                                        <p:cTn id="110" dur="1" fill="hold">
                                          <p:stCondLst>
                                            <p:cond delay="0"/>
                                          </p:stCondLst>
                                        </p:cTn>
                                        <p:tgtEl>
                                          <p:spTgt spid="128"/>
                                        </p:tgtEl>
                                        <p:attrNameLst>
                                          <p:attrName>style.visibility</p:attrName>
                                        </p:attrNameLst>
                                      </p:cBhvr>
                                      <p:to>
                                        <p:strVal val="visible"/>
                                      </p:to>
                                    </p:set>
                                    <p:anim calcmode="lin" valueType="num">
                                      <p:cBhvr>
                                        <p:cTn id="111" dur="10000" fill="hold"/>
                                        <p:tgtEl>
                                          <p:spTgt spid="128"/>
                                        </p:tgtEl>
                                        <p:attrNameLst>
                                          <p:attrName>ppt_w</p:attrName>
                                        </p:attrNameLst>
                                      </p:cBhvr>
                                      <p:tavLst>
                                        <p:tav tm="0">
                                          <p:val>
                                            <p:fltVal val="0"/>
                                          </p:val>
                                        </p:tav>
                                        <p:tav tm="100000">
                                          <p:val>
                                            <p:strVal val="#ppt_w"/>
                                          </p:val>
                                        </p:tav>
                                      </p:tavLst>
                                    </p:anim>
                                    <p:anim calcmode="lin" valueType="num">
                                      <p:cBhvr>
                                        <p:cTn id="112" dur="10000" fill="hold"/>
                                        <p:tgtEl>
                                          <p:spTgt spid="128"/>
                                        </p:tgtEl>
                                        <p:attrNameLst>
                                          <p:attrName>ppt_h</p:attrName>
                                        </p:attrNameLst>
                                      </p:cBhvr>
                                      <p:tavLst>
                                        <p:tav tm="0">
                                          <p:val>
                                            <p:fltVal val="0"/>
                                          </p:val>
                                        </p:tav>
                                        <p:tav tm="100000">
                                          <p:val>
                                            <p:strVal val="#ppt_h"/>
                                          </p:val>
                                        </p:tav>
                                      </p:tavLst>
                                    </p:anim>
                                    <p:animEffect transition="in" filter="fade">
                                      <p:cBhvr>
                                        <p:cTn id="113" dur="10000"/>
                                        <p:tgtEl>
                                          <p:spTgt spid="128"/>
                                        </p:tgtEl>
                                      </p:cBhvr>
                                    </p:animEffect>
                                  </p:childTnLst>
                                </p:cTn>
                              </p:par>
                            </p:childTnLst>
                          </p:cTn>
                        </p:par>
                        <p:par>
                          <p:cTn id="114" fill="hold">
                            <p:stCondLst>
                              <p:cond delay="110000"/>
                            </p:stCondLst>
                            <p:childTnLst>
                              <p:par>
                                <p:cTn id="115" presetID="23" presetClass="exit" presetSubtype="32" fill="hold" grpId="0" nodeType="afterEffect">
                                  <p:stCondLst>
                                    <p:cond delay="0"/>
                                  </p:stCondLst>
                                  <p:childTnLst>
                                    <p:anim calcmode="lin" valueType="num">
                                      <p:cBhvr>
                                        <p:cTn id="116" dur="10000"/>
                                        <p:tgtEl>
                                          <p:spTgt spid="91"/>
                                        </p:tgtEl>
                                        <p:attrNameLst>
                                          <p:attrName>ppt_w</p:attrName>
                                        </p:attrNameLst>
                                      </p:cBhvr>
                                      <p:tavLst>
                                        <p:tav tm="0">
                                          <p:val>
                                            <p:strVal val="ppt_w"/>
                                          </p:val>
                                        </p:tav>
                                        <p:tav tm="100000">
                                          <p:val>
                                            <p:fltVal val="0"/>
                                          </p:val>
                                        </p:tav>
                                      </p:tavLst>
                                    </p:anim>
                                    <p:anim calcmode="lin" valueType="num">
                                      <p:cBhvr>
                                        <p:cTn id="117" dur="10000"/>
                                        <p:tgtEl>
                                          <p:spTgt spid="91"/>
                                        </p:tgtEl>
                                        <p:attrNameLst>
                                          <p:attrName>ppt_h</p:attrName>
                                        </p:attrNameLst>
                                      </p:cBhvr>
                                      <p:tavLst>
                                        <p:tav tm="0">
                                          <p:val>
                                            <p:strVal val="ppt_h"/>
                                          </p:val>
                                        </p:tav>
                                        <p:tav tm="100000">
                                          <p:val>
                                            <p:fltVal val="0"/>
                                          </p:val>
                                        </p:tav>
                                      </p:tavLst>
                                    </p:anim>
                                    <p:set>
                                      <p:cBhvr>
                                        <p:cTn id="118" dur="1" fill="hold">
                                          <p:stCondLst>
                                            <p:cond delay="9999"/>
                                          </p:stCondLst>
                                        </p:cTn>
                                        <p:tgtEl>
                                          <p:spTgt spid="91"/>
                                        </p:tgtEl>
                                        <p:attrNameLst>
                                          <p:attrName>style.visibility</p:attrName>
                                        </p:attrNameLst>
                                      </p:cBhvr>
                                      <p:to>
                                        <p:strVal val="hidden"/>
                                      </p:to>
                                    </p:set>
                                  </p:childTnLst>
                                </p:cTn>
                              </p:par>
                              <p:par>
                                <p:cTn id="119" presetID="53" presetClass="entr" presetSubtype="16" fill="hold" grpId="0" nodeType="withEffect">
                                  <p:stCondLst>
                                    <p:cond delay="0"/>
                                  </p:stCondLst>
                                  <p:childTnLst>
                                    <p:set>
                                      <p:cBhvr>
                                        <p:cTn id="120" dur="1" fill="hold">
                                          <p:stCondLst>
                                            <p:cond delay="0"/>
                                          </p:stCondLst>
                                        </p:cTn>
                                        <p:tgtEl>
                                          <p:spTgt spid="129"/>
                                        </p:tgtEl>
                                        <p:attrNameLst>
                                          <p:attrName>style.visibility</p:attrName>
                                        </p:attrNameLst>
                                      </p:cBhvr>
                                      <p:to>
                                        <p:strVal val="visible"/>
                                      </p:to>
                                    </p:set>
                                    <p:anim calcmode="lin" valueType="num">
                                      <p:cBhvr>
                                        <p:cTn id="121" dur="10000" fill="hold"/>
                                        <p:tgtEl>
                                          <p:spTgt spid="129"/>
                                        </p:tgtEl>
                                        <p:attrNameLst>
                                          <p:attrName>ppt_w</p:attrName>
                                        </p:attrNameLst>
                                      </p:cBhvr>
                                      <p:tavLst>
                                        <p:tav tm="0">
                                          <p:val>
                                            <p:fltVal val="0"/>
                                          </p:val>
                                        </p:tav>
                                        <p:tav tm="100000">
                                          <p:val>
                                            <p:strVal val="#ppt_w"/>
                                          </p:val>
                                        </p:tav>
                                      </p:tavLst>
                                    </p:anim>
                                    <p:anim calcmode="lin" valueType="num">
                                      <p:cBhvr>
                                        <p:cTn id="122" dur="10000" fill="hold"/>
                                        <p:tgtEl>
                                          <p:spTgt spid="129"/>
                                        </p:tgtEl>
                                        <p:attrNameLst>
                                          <p:attrName>ppt_h</p:attrName>
                                        </p:attrNameLst>
                                      </p:cBhvr>
                                      <p:tavLst>
                                        <p:tav tm="0">
                                          <p:val>
                                            <p:fltVal val="0"/>
                                          </p:val>
                                        </p:tav>
                                        <p:tav tm="100000">
                                          <p:val>
                                            <p:strVal val="#ppt_h"/>
                                          </p:val>
                                        </p:tav>
                                      </p:tavLst>
                                    </p:anim>
                                    <p:animEffect transition="in" filter="fade">
                                      <p:cBhvr>
                                        <p:cTn id="123" dur="10000"/>
                                        <p:tgtEl>
                                          <p:spTgt spid="129"/>
                                        </p:tgtEl>
                                      </p:cBhvr>
                                    </p:animEffect>
                                  </p:childTnLst>
                                </p:cTn>
                              </p:par>
                            </p:childTnLst>
                          </p:cTn>
                        </p:par>
                        <p:par>
                          <p:cTn id="124" fill="hold">
                            <p:stCondLst>
                              <p:cond delay="120000"/>
                            </p:stCondLst>
                            <p:childTnLst>
                              <p:par>
                                <p:cTn id="125" presetID="23" presetClass="exit" presetSubtype="32" fill="hold" grpId="0" nodeType="afterEffect">
                                  <p:stCondLst>
                                    <p:cond delay="0"/>
                                  </p:stCondLst>
                                  <p:childTnLst>
                                    <p:anim calcmode="lin" valueType="num">
                                      <p:cBhvr>
                                        <p:cTn id="126" dur="10000"/>
                                        <p:tgtEl>
                                          <p:spTgt spid="92"/>
                                        </p:tgtEl>
                                        <p:attrNameLst>
                                          <p:attrName>ppt_w</p:attrName>
                                        </p:attrNameLst>
                                      </p:cBhvr>
                                      <p:tavLst>
                                        <p:tav tm="0">
                                          <p:val>
                                            <p:strVal val="ppt_w"/>
                                          </p:val>
                                        </p:tav>
                                        <p:tav tm="100000">
                                          <p:val>
                                            <p:fltVal val="0"/>
                                          </p:val>
                                        </p:tav>
                                      </p:tavLst>
                                    </p:anim>
                                    <p:anim calcmode="lin" valueType="num">
                                      <p:cBhvr>
                                        <p:cTn id="127" dur="10000"/>
                                        <p:tgtEl>
                                          <p:spTgt spid="92"/>
                                        </p:tgtEl>
                                        <p:attrNameLst>
                                          <p:attrName>ppt_h</p:attrName>
                                        </p:attrNameLst>
                                      </p:cBhvr>
                                      <p:tavLst>
                                        <p:tav tm="0">
                                          <p:val>
                                            <p:strVal val="ppt_h"/>
                                          </p:val>
                                        </p:tav>
                                        <p:tav tm="100000">
                                          <p:val>
                                            <p:fltVal val="0"/>
                                          </p:val>
                                        </p:tav>
                                      </p:tavLst>
                                    </p:anim>
                                    <p:set>
                                      <p:cBhvr>
                                        <p:cTn id="128" dur="1" fill="hold">
                                          <p:stCondLst>
                                            <p:cond delay="9999"/>
                                          </p:stCondLst>
                                        </p:cTn>
                                        <p:tgtEl>
                                          <p:spTgt spid="92"/>
                                        </p:tgtEl>
                                        <p:attrNameLst>
                                          <p:attrName>style.visibility</p:attrName>
                                        </p:attrNameLst>
                                      </p:cBhvr>
                                      <p:to>
                                        <p:strVal val="hidden"/>
                                      </p:to>
                                    </p:set>
                                  </p:childTnLst>
                                </p:cTn>
                              </p:par>
                              <p:par>
                                <p:cTn id="129" presetID="53" presetClass="entr" presetSubtype="16" fill="hold" grpId="0" nodeType="withEffect">
                                  <p:stCondLst>
                                    <p:cond delay="0"/>
                                  </p:stCondLst>
                                  <p:childTnLst>
                                    <p:set>
                                      <p:cBhvr>
                                        <p:cTn id="130" dur="1" fill="hold">
                                          <p:stCondLst>
                                            <p:cond delay="0"/>
                                          </p:stCondLst>
                                        </p:cTn>
                                        <p:tgtEl>
                                          <p:spTgt spid="130"/>
                                        </p:tgtEl>
                                        <p:attrNameLst>
                                          <p:attrName>style.visibility</p:attrName>
                                        </p:attrNameLst>
                                      </p:cBhvr>
                                      <p:to>
                                        <p:strVal val="visible"/>
                                      </p:to>
                                    </p:set>
                                    <p:anim calcmode="lin" valueType="num">
                                      <p:cBhvr>
                                        <p:cTn id="131" dur="10000" fill="hold"/>
                                        <p:tgtEl>
                                          <p:spTgt spid="130"/>
                                        </p:tgtEl>
                                        <p:attrNameLst>
                                          <p:attrName>ppt_w</p:attrName>
                                        </p:attrNameLst>
                                      </p:cBhvr>
                                      <p:tavLst>
                                        <p:tav tm="0">
                                          <p:val>
                                            <p:fltVal val="0"/>
                                          </p:val>
                                        </p:tav>
                                        <p:tav tm="100000">
                                          <p:val>
                                            <p:strVal val="#ppt_w"/>
                                          </p:val>
                                        </p:tav>
                                      </p:tavLst>
                                    </p:anim>
                                    <p:anim calcmode="lin" valueType="num">
                                      <p:cBhvr>
                                        <p:cTn id="132" dur="10000" fill="hold"/>
                                        <p:tgtEl>
                                          <p:spTgt spid="130"/>
                                        </p:tgtEl>
                                        <p:attrNameLst>
                                          <p:attrName>ppt_h</p:attrName>
                                        </p:attrNameLst>
                                      </p:cBhvr>
                                      <p:tavLst>
                                        <p:tav tm="0">
                                          <p:val>
                                            <p:fltVal val="0"/>
                                          </p:val>
                                        </p:tav>
                                        <p:tav tm="100000">
                                          <p:val>
                                            <p:strVal val="#ppt_h"/>
                                          </p:val>
                                        </p:tav>
                                      </p:tavLst>
                                    </p:anim>
                                    <p:animEffect transition="in" filter="fade">
                                      <p:cBhvr>
                                        <p:cTn id="133" dur="10000"/>
                                        <p:tgtEl>
                                          <p:spTgt spid="130"/>
                                        </p:tgtEl>
                                      </p:cBhvr>
                                    </p:animEffect>
                                  </p:childTnLst>
                                </p:cTn>
                              </p:par>
                            </p:childTnLst>
                          </p:cTn>
                        </p:par>
                        <p:par>
                          <p:cTn id="134" fill="hold">
                            <p:stCondLst>
                              <p:cond delay="130000"/>
                            </p:stCondLst>
                            <p:childTnLst>
                              <p:par>
                                <p:cTn id="135" presetID="23" presetClass="exit" presetSubtype="32" fill="hold" grpId="0" nodeType="afterEffect">
                                  <p:stCondLst>
                                    <p:cond delay="0"/>
                                  </p:stCondLst>
                                  <p:childTnLst>
                                    <p:anim calcmode="lin" valueType="num">
                                      <p:cBhvr>
                                        <p:cTn id="136" dur="10000"/>
                                        <p:tgtEl>
                                          <p:spTgt spid="93"/>
                                        </p:tgtEl>
                                        <p:attrNameLst>
                                          <p:attrName>ppt_w</p:attrName>
                                        </p:attrNameLst>
                                      </p:cBhvr>
                                      <p:tavLst>
                                        <p:tav tm="0">
                                          <p:val>
                                            <p:strVal val="ppt_w"/>
                                          </p:val>
                                        </p:tav>
                                        <p:tav tm="100000">
                                          <p:val>
                                            <p:fltVal val="0"/>
                                          </p:val>
                                        </p:tav>
                                      </p:tavLst>
                                    </p:anim>
                                    <p:anim calcmode="lin" valueType="num">
                                      <p:cBhvr>
                                        <p:cTn id="137" dur="10000"/>
                                        <p:tgtEl>
                                          <p:spTgt spid="93"/>
                                        </p:tgtEl>
                                        <p:attrNameLst>
                                          <p:attrName>ppt_h</p:attrName>
                                        </p:attrNameLst>
                                      </p:cBhvr>
                                      <p:tavLst>
                                        <p:tav tm="0">
                                          <p:val>
                                            <p:strVal val="ppt_h"/>
                                          </p:val>
                                        </p:tav>
                                        <p:tav tm="100000">
                                          <p:val>
                                            <p:fltVal val="0"/>
                                          </p:val>
                                        </p:tav>
                                      </p:tavLst>
                                    </p:anim>
                                    <p:set>
                                      <p:cBhvr>
                                        <p:cTn id="138" dur="1" fill="hold">
                                          <p:stCondLst>
                                            <p:cond delay="9999"/>
                                          </p:stCondLst>
                                        </p:cTn>
                                        <p:tgtEl>
                                          <p:spTgt spid="93"/>
                                        </p:tgtEl>
                                        <p:attrNameLst>
                                          <p:attrName>style.visibility</p:attrName>
                                        </p:attrNameLst>
                                      </p:cBhvr>
                                      <p:to>
                                        <p:strVal val="hidden"/>
                                      </p:to>
                                    </p:set>
                                  </p:childTnLst>
                                </p:cTn>
                              </p:par>
                              <p:par>
                                <p:cTn id="139" presetID="53" presetClass="entr" presetSubtype="16" fill="hold" grpId="0" nodeType="withEffect">
                                  <p:stCondLst>
                                    <p:cond delay="0"/>
                                  </p:stCondLst>
                                  <p:childTnLst>
                                    <p:set>
                                      <p:cBhvr>
                                        <p:cTn id="140" dur="1" fill="hold">
                                          <p:stCondLst>
                                            <p:cond delay="0"/>
                                          </p:stCondLst>
                                        </p:cTn>
                                        <p:tgtEl>
                                          <p:spTgt spid="131"/>
                                        </p:tgtEl>
                                        <p:attrNameLst>
                                          <p:attrName>style.visibility</p:attrName>
                                        </p:attrNameLst>
                                      </p:cBhvr>
                                      <p:to>
                                        <p:strVal val="visible"/>
                                      </p:to>
                                    </p:set>
                                    <p:anim calcmode="lin" valueType="num">
                                      <p:cBhvr>
                                        <p:cTn id="141" dur="10000" fill="hold"/>
                                        <p:tgtEl>
                                          <p:spTgt spid="131"/>
                                        </p:tgtEl>
                                        <p:attrNameLst>
                                          <p:attrName>ppt_w</p:attrName>
                                        </p:attrNameLst>
                                      </p:cBhvr>
                                      <p:tavLst>
                                        <p:tav tm="0">
                                          <p:val>
                                            <p:fltVal val="0"/>
                                          </p:val>
                                        </p:tav>
                                        <p:tav tm="100000">
                                          <p:val>
                                            <p:strVal val="#ppt_w"/>
                                          </p:val>
                                        </p:tav>
                                      </p:tavLst>
                                    </p:anim>
                                    <p:anim calcmode="lin" valueType="num">
                                      <p:cBhvr>
                                        <p:cTn id="142" dur="10000" fill="hold"/>
                                        <p:tgtEl>
                                          <p:spTgt spid="131"/>
                                        </p:tgtEl>
                                        <p:attrNameLst>
                                          <p:attrName>ppt_h</p:attrName>
                                        </p:attrNameLst>
                                      </p:cBhvr>
                                      <p:tavLst>
                                        <p:tav tm="0">
                                          <p:val>
                                            <p:fltVal val="0"/>
                                          </p:val>
                                        </p:tav>
                                        <p:tav tm="100000">
                                          <p:val>
                                            <p:strVal val="#ppt_h"/>
                                          </p:val>
                                        </p:tav>
                                      </p:tavLst>
                                    </p:anim>
                                    <p:animEffect transition="in" filter="fade">
                                      <p:cBhvr>
                                        <p:cTn id="143" dur="10000"/>
                                        <p:tgtEl>
                                          <p:spTgt spid="131"/>
                                        </p:tgtEl>
                                      </p:cBhvr>
                                    </p:animEffect>
                                  </p:childTnLst>
                                </p:cTn>
                              </p:par>
                            </p:childTnLst>
                          </p:cTn>
                        </p:par>
                        <p:par>
                          <p:cTn id="144" fill="hold">
                            <p:stCondLst>
                              <p:cond delay="140000"/>
                            </p:stCondLst>
                            <p:childTnLst>
                              <p:par>
                                <p:cTn id="145" presetID="23" presetClass="exit" presetSubtype="32" fill="hold" grpId="0" nodeType="afterEffect">
                                  <p:stCondLst>
                                    <p:cond delay="0"/>
                                  </p:stCondLst>
                                  <p:childTnLst>
                                    <p:anim calcmode="lin" valueType="num">
                                      <p:cBhvr>
                                        <p:cTn id="146" dur="10000"/>
                                        <p:tgtEl>
                                          <p:spTgt spid="94"/>
                                        </p:tgtEl>
                                        <p:attrNameLst>
                                          <p:attrName>ppt_w</p:attrName>
                                        </p:attrNameLst>
                                      </p:cBhvr>
                                      <p:tavLst>
                                        <p:tav tm="0">
                                          <p:val>
                                            <p:strVal val="ppt_w"/>
                                          </p:val>
                                        </p:tav>
                                        <p:tav tm="100000">
                                          <p:val>
                                            <p:fltVal val="0"/>
                                          </p:val>
                                        </p:tav>
                                      </p:tavLst>
                                    </p:anim>
                                    <p:anim calcmode="lin" valueType="num">
                                      <p:cBhvr>
                                        <p:cTn id="147" dur="10000"/>
                                        <p:tgtEl>
                                          <p:spTgt spid="94"/>
                                        </p:tgtEl>
                                        <p:attrNameLst>
                                          <p:attrName>ppt_h</p:attrName>
                                        </p:attrNameLst>
                                      </p:cBhvr>
                                      <p:tavLst>
                                        <p:tav tm="0">
                                          <p:val>
                                            <p:strVal val="ppt_h"/>
                                          </p:val>
                                        </p:tav>
                                        <p:tav tm="100000">
                                          <p:val>
                                            <p:fltVal val="0"/>
                                          </p:val>
                                        </p:tav>
                                      </p:tavLst>
                                    </p:anim>
                                    <p:set>
                                      <p:cBhvr>
                                        <p:cTn id="148" dur="1" fill="hold">
                                          <p:stCondLst>
                                            <p:cond delay="9999"/>
                                          </p:stCondLst>
                                        </p:cTn>
                                        <p:tgtEl>
                                          <p:spTgt spid="94"/>
                                        </p:tgtEl>
                                        <p:attrNameLst>
                                          <p:attrName>style.visibility</p:attrName>
                                        </p:attrNameLst>
                                      </p:cBhvr>
                                      <p:to>
                                        <p:strVal val="hidden"/>
                                      </p:to>
                                    </p:set>
                                  </p:childTnLst>
                                </p:cTn>
                              </p:par>
                              <p:par>
                                <p:cTn id="149" presetID="53" presetClass="entr" presetSubtype="16" fill="hold" grpId="0" nodeType="withEffect">
                                  <p:stCondLst>
                                    <p:cond delay="0"/>
                                  </p:stCondLst>
                                  <p:childTnLst>
                                    <p:set>
                                      <p:cBhvr>
                                        <p:cTn id="150" dur="1" fill="hold">
                                          <p:stCondLst>
                                            <p:cond delay="0"/>
                                          </p:stCondLst>
                                        </p:cTn>
                                        <p:tgtEl>
                                          <p:spTgt spid="132"/>
                                        </p:tgtEl>
                                        <p:attrNameLst>
                                          <p:attrName>style.visibility</p:attrName>
                                        </p:attrNameLst>
                                      </p:cBhvr>
                                      <p:to>
                                        <p:strVal val="visible"/>
                                      </p:to>
                                    </p:set>
                                    <p:anim calcmode="lin" valueType="num">
                                      <p:cBhvr>
                                        <p:cTn id="151" dur="10000" fill="hold"/>
                                        <p:tgtEl>
                                          <p:spTgt spid="132"/>
                                        </p:tgtEl>
                                        <p:attrNameLst>
                                          <p:attrName>ppt_w</p:attrName>
                                        </p:attrNameLst>
                                      </p:cBhvr>
                                      <p:tavLst>
                                        <p:tav tm="0">
                                          <p:val>
                                            <p:fltVal val="0"/>
                                          </p:val>
                                        </p:tav>
                                        <p:tav tm="100000">
                                          <p:val>
                                            <p:strVal val="#ppt_w"/>
                                          </p:val>
                                        </p:tav>
                                      </p:tavLst>
                                    </p:anim>
                                    <p:anim calcmode="lin" valueType="num">
                                      <p:cBhvr>
                                        <p:cTn id="152" dur="10000" fill="hold"/>
                                        <p:tgtEl>
                                          <p:spTgt spid="132"/>
                                        </p:tgtEl>
                                        <p:attrNameLst>
                                          <p:attrName>ppt_h</p:attrName>
                                        </p:attrNameLst>
                                      </p:cBhvr>
                                      <p:tavLst>
                                        <p:tav tm="0">
                                          <p:val>
                                            <p:fltVal val="0"/>
                                          </p:val>
                                        </p:tav>
                                        <p:tav tm="100000">
                                          <p:val>
                                            <p:strVal val="#ppt_h"/>
                                          </p:val>
                                        </p:tav>
                                      </p:tavLst>
                                    </p:anim>
                                    <p:animEffect transition="in" filter="fade">
                                      <p:cBhvr>
                                        <p:cTn id="153" dur="10000"/>
                                        <p:tgtEl>
                                          <p:spTgt spid="132"/>
                                        </p:tgtEl>
                                      </p:cBhvr>
                                    </p:animEffect>
                                  </p:childTnLst>
                                </p:cTn>
                              </p:par>
                            </p:childTnLst>
                          </p:cTn>
                        </p:par>
                        <p:par>
                          <p:cTn id="154" fill="hold">
                            <p:stCondLst>
                              <p:cond delay="150000"/>
                            </p:stCondLst>
                            <p:childTnLst>
                              <p:par>
                                <p:cTn id="155" presetID="23" presetClass="exit" presetSubtype="32" fill="hold" grpId="0" nodeType="afterEffect">
                                  <p:stCondLst>
                                    <p:cond delay="0"/>
                                  </p:stCondLst>
                                  <p:childTnLst>
                                    <p:anim calcmode="lin" valueType="num">
                                      <p:cBhvr>
                                        <p:cTn id="156" dur="10000"/>
                                        <p:tgtEl>
                                          <p:spTgt spid="95"/>
                                        </p:tgtEl>
                                        <p:attrNameLst>
                                          <p:attrName>ppt_w</p:attrName>
                                        </p:attrNameLst>
                                      </p:cBhvr>
                                      <p:tavLst>
                                        <p:tav tm="0">
                                          <p:val>
                                            <p:strVal val="ppt_w"/>
                                          </p:val>
                                        </p:tav>
                                        <p:tav tm="100000">
                                          <p:val>
                                            <p:fltVal val="0"/>
                                          </p:val>
                                        </p:tav>
                                      </p:tavLst>
                                    </p:anim>
                                    <p:anim calcmode="lin" valueType="num">
                                      <p:cBhvr>
                                        <p:cTn id="157" dur="10000"/>
                                        <p:tgtEl>
                                          <p:spTgt spid="95"/>
                                        </p:tgtEl>
                                        <p:attrNameLst>
                                          <p:attrName>ppt_h</p:attrName>
                                        </p:attrNameLst>
                                      </p:cBhvr>
                                      <p:tavLst>
                                        <p:tav tm="0">
                                          <p:val>
                                            <p:strVal val="ppt_h"/>
                                          </p:val>
                                        </p:tav>
                                        <p:tav tm="100000">
                                          <p:val>
                                            <p:fltVal val="0"/>
                                          </p:val>
                                        </p:tav>
                                      </p:tavLst>
                                    </p:anim>
                                    <p:set>
                                      <p:cBhvr>
                                        <p:cTn id="158" dur="1" fill="hold">
                                          <p:stCondLst>
                                            <p:cond delay="9999"/>
                                          </p:stCondLst>
                                        </p:cTn>
                                        <p:tgtEl>
                                          <p:spTgt spid="95"/>
                                        </p:tgtEl>
                                        <p:attrNameLst>
                                          <p:attrName>style.visibility</p:attrName>
                                        </p:attrNameLst>
                                      </p:cBhvr>
                                      <p:to>
                                        <p:strVal val="hidden"/>
                                      </p:to>
                                    </p:set>
                                  </p:childTnLst>
                                </p:cTn>
                              </p:par>
                              <p:par>
                                <p:cTn id="159" presetID="53" presetClass="entr" presetSubtype="16" fill="hold" grpId="0" nodeType="withEffect">
                                  <p:stCondLst>
                                    <p:cond delay="0"/>
                                  </p:stCondLst>
                                  <p:childTnLst>
                                    <p:set>
                                      <p:cBhvr>
                                        <p:cTn id="160" dur="1" fill="hold">
                                          <p:stCondLst>
                                            <p:cond delay="0"/>
                                          </p:stCondLst>
                                        </p:cTn>
                                        <p:tgtEl>
                                          <p:spTgt spid="133"/>
                                        </p:tgtEl>
                                        <p:attrNameLst>
                                          <p:attrName>style.visibility</p:attrName>
                                        </p:attrNameLst>
                                      </p:cBhvr>
                                      <p:to>
                                        <p:strVal val="visible"/>
                                      </p:to>
                                    </p:set>
                                    <p:anim calcmode="lin" valueType="num">
                                      <p:cBhvr>
                                        <p:cTn id="161" dur="10000" fill="hold"/>
                                        <p:tgtEl>
                                          <p:spTgt spid="133"/>
                                        </p:tgtEl>
                                        <p:attrNameLst>
                                          <p:attrName>ppt_w</p:attrName>
                                        </p:attrNameLst>
                                      </p:cBhvr>
                                      <p:tavLst>
                                        <p:tav tm="0">
                                          <p:val>
                                            <p:fltVal val="0"/>
                                          </p:val>
                                        </p:tav>
                                        <p:tav tm="100000">
                                          <p:val>
                                            <p:strVal val="#ppt_w"/>
                                          </p:val>
                                        </p:tav>
                                      </p:tavLst>
                                    </p:anim>
                                    <p:anim calcmode="lin" valueType="num">
                                      <p:cBhvr>
                                        <p:cTn id="162" dur="10000" fill="hold"/>
                                        <p:tgtEl>
                                          <p:spTgt spid="133"/>
                                        </p:tgtEl>
                                        <p:attrNameLst>
                                          <p:attrName>ppt_h</p:attrName>
                                        </p:attrNameLst>
                                      </p:cBhvr>
                                      <p:tavLst>
                                        <p:tav tm="0">
                                          <p:val>
                                            <p:fltVal val="0"/>
                                          </p:val>
                                        </p:tav>
                                        <p:tav tm="100000">
                                          <p:val>
                                            <p:strVal val="#ppt_h"/>
                                          </p:val>
                                        </p:tav>
                                      </p:tavLst>
                                    </p:anim>
                                    <p:animEffect transition="in" filter="fade">
                                      <p:cBhvr>
                                        <p:cTn id="163" dur="10000"/>
                                        <p:tgtEl>
                                          <p:spTgt spid="133"/>
                                        </p:tgtEl>
                                      </p:cBhvr>
                                    </p:animEffect>
                                  </p:childTnLst>
                                </p:cTn>
                              </p:par>
                            </p:childTnLst>
                          </p:cTn>
                        </p:par>
                        <p:par>
                          <p:cTn id="164" fill="hold">
                            <p:stCondLst>
                              <p:cond delay="160000"/>
                            </p:stCondLst>
                            <p:childTnLst>
                              <p:par>
                                <p:cTn id="165" presetID="23" presetClass="exit" presetSubtype="32" fill="hold" grpId="0" nodeType="afterEffect">
                                  <p:stCondLst>
                                    <p:cond delay="0"/>
                                  </p:stCondLst>
                                  <p:childTnLst>
                                    <p:anim calcmode="lin" valueType="num">
                                      <p:cBhvr>
                                        <p:cTn id="166" dur="10000"/>
                                        <p:tgtEl>
                                          <p:spTgt spid="96"/>
                                        </p:tgtEl>
                                        <p:attrNameLst>
                                          <p:attrName>ppt_w</p:attrName>
                                        </p:attrNameLst>
                                      </p:cBhvr>
                                      <p:tavLst>
                                        <p:tav tm="0">
                                          <p:val>
                                            <p:strVal val="ppt_w"/>
                                          </p:val>
                                        </p:tav>
                                        <p:tav tm="100000">
                                          <p:val>
                                            <p:fltVal val="0"/>
                                          </p:val>
                                        </p:tav>
                                      </p:tavLst>
                                    </p:anim>
                                    <p:anim calcmode="lin" valueType="num">
                                      <p:cBhvr>
                                        <p:cTn id="167" dur="10000"/>
                                        <p:tgtEl>
                                          <p:spTgt spid="96"/>
                                        </p:tgtEl>
                                        <p:attrNameLst>
                                          <p:attrName>ppt_h</p:attrName>
                                        </p:attrNameLst>
                                      </p:cBhvr>
                                      <p:tavLst>
                                        <p:tav tm="0">
                                          <p:val>
                                            <p:strVal val="ppt_h"/>
                                          </p:val>
                                        </p:tav>
                                        <p:tav tm="100000">
                                          <p:val>
                                            <p:fltVal val="0"/>
                                          </p:val>
                                        </p:tav>
                                      </p:tavLst>
                                    </p:anim>
                                    <p:set>
                                      <p:cBhvr>
                                        <p:cTn id="168" dur="1" fill="hold">
                                          <p:stCondLst>
                                            <p:cond delay="9999"/>
                                          </p:stCondLst>
                                        </p:cTn>
                                        <p:tgtEl>
                                          <p:spTgt spid="96"/>
                                        </p:tgtEl>
                                        <p:attrNameLst>
                                          <p:attrName>style.visibility</p:attrName>
                                        </p:attrNameLst>
                                      </p:cBhvr>
                                      <p:to>
                                        <p:strVal val="hidden"/>
                                      </p:to>
                                    </p:set>
                                  </p:childTnLst>
                                </p:cTn>
                              </p:par>
                              <p:par>
                                <p:cTn id="169" presetID="53" presetClass="entr" presetSubtype="16" fill="hold" grpId="0" nodeType="withEffect">
                                  <p:stCondLst>
                                    <p:cond delay="0"/>
                                  </p:stCondLst>
                                  <p:childTnLst>
                                    <p:set>
                                      <p:cBhvr>
                                        <p:cTn id="170" dur="1" fill="hold">
                                          <p:stCondLst>
                                            <p:cond delay="0"/>
                                          </p:stCondLst>
                                        </p:cTn>
                                        <p:tgtEl>
                                          <p:spTgt spid="134"/>
                                        </p:tgtEl>
                                        <p:attrNameLst>
                                          <p:attrName>style.visibility</p:attrName>
                                        </p:attrNameLst>
                                      </p:cBhvr>
                                      <p:to>
                                        <p:strVal val="visible"/>
                                      </p:to>
                                    </p:set>
                                    <p:anim calcmode="lin" valueType="num">
                                      <p:cBhvr>
                                        <p:cTn id="171" dur="10000" fill="hold"/>
                                        <p:tgtEl>
                                          <p:spTgt spid="134"/>
                                        </p:tgtEl>
                                        <p:attrNameLst>
                                          <p:attrName>ppt_w</p:attrName>
                                        </p:attrNameLst>
                                      </p:cBhvr>
                                      <p:tavLst>
                                        <p:tav tm="0">
                                          <p:val>
                                            <p:fltVal val="0"/>
                                          </p:val>
                                        </p:tav>
                                        <p:tav tm="100000">
                                          <p:val>
                                            <p:strVal val="#ppt_w"/>
                                          </p:val>
                                        </p:tav>
                                      </p:tavLst>
                                    </p:anim>
                                    <p:anim calcmode="lin" valueType="num">
                                      <p:cBhvr>
                                        <p:cTn id="172" dur="10000" fill="hold"/>
                                        <p:tgtEl>
                                          <p:spTgt spid="134"/>
                                        </p:tgtEl>
                                        <p:attrNameLst>
                                          <p:attrName>ppt_h</p:attrName>
                                        </p:attrNameLst>
                                      </p:cBhvr>
                                      <p:tavLst>
                                        <p:tav tm="0">
                                          <p:val>
                                            <p:fltVal val="0"/>
                                          </p:val>
                                        </p:tav>
                                        <p:tav tm="100000">
                                          <p:val>
                                            <p:strVal val="#ppt_h"/>
                                          </p:val>
                                        </p:tav>
                                      </p:tavLst>
                                    </p:anim>
                                    <p:animEffect transition="in" filter="fade">
                                      <p:cBhvr>
                                        <p:cTn id="173" dur="10000"/>
                                        <p:tgtEl>
                                          <p:spTgt spid="134"/>
                                        </p:tgtEl>
                                      </p:cBhvr>
                                    </p:animEffect>
                                  </p:childTnLst>
                                </p:cTn>
                              </p:par>
                            </p:childTnLst>
                          </p:cTn>
                        </p:par>
                        <p:par>
                          <p:cTn id="174" fill="hold">
                            <p:stCondLst>
                              <p:cond delay="170000"/>
                            </p:stCondLst>
                            <p:childTnLst>
                              <p:par>
                                <p:cTn id="175" presetID="23" presetClass="exit" presetSubtype="32" fill="hold" grpId="0" nodeType="afterEffect">
                                  <p:stCondLst>
                                    <p:cond delay="0"/>
                                  </p:stCondLst>
                                  <p:childTnLst>
                                    <p:anim calcmode="lin" valueType="num">
                                      <p:cBhvr>
                                        <p:cTn id="176" dur="10000"/>
                                        <p:tgtEl>
                                          <p:spTgt spid="97"/>
                                        </p:tgtEl>
                                        <p:attrNameLst>
                                          <p:attrName>ppt_w</p:attrName>
                                        </p:attrNameLst>
                                      </p:cBhvr>
                                      <p:tavLst>
                                        <p:tav tm="0">
                                          <p:val>
                                            <p:strVal val="ppt_w"/>
                                          </p:val>
                                        </p:tav>
                                        <p:tav tm="100000">
                                          <p:val>
                                            <p:fltVal val="0"/>
                                          </p:val>
                                        </p:tav>
                                      </p:tavLst>
                                    </p:anim>
                                    <p:anim calcmode="lin" valueType="num">
                                      <p:cBhvr>
                                        <p:cTn id="177" dur="10000"/>
                                        <p:tgtEl>
                                          <p:spTgt spid="97"/>
                                        </p:tgtEl>
                                        <p:attrNameLst>
                                          <p:attrName>ppt_h</p:attrName>
                                        </p:attrNameLst>
                                      </p:cBhvr>
                                      <p:tavLst>
                                        <p:tav tm="0">
                                          <p:val>
                                            <p:strVal val="ppt_h"/>
                                          </p:val>
                                        </p:tav>
                                        <p:tav tm="100000">
                                          <p:val>
                                            <p:fltVal val="0"/>
                                          </p:val>
                                        </p:tav>
                                      </p:tavLst>
                                    </p:anim>
                                    <p:set>
                                      <p:cBhvr>
                                        <p:cTn id="178" dur="1" fill="hold">
                                          <p:stCondLst>
                                            <p:cond delay="9999"/>
                                          </p:stCondLst>
                                        </p:cTn>
                                        <p:tgtEl>
                                          <p:spTgt spid="97"/>
                                        </p:tgtEl>
                                        <p:attrNameLst>
                                          <p:attrName>style.visibility</p:attrName>
                                        </p:attrNameLst>
                                      </p:cBhvr>
                                      <p:to>
                                        <p:strVal val="hidden"/>
                                      </p:to>
                                    </p:set>
                                  </p:childTnLst>
                                </p:cTn>
                              </p:par>
                              <p:par>
                                <p:cTn id="179" presetID="53" presetClass="entr" presetSubtype="16" fill="hold" grpId="0" nodeType="withEffect">
                                  <p:stCondLst>
                                    <p:cond delay="0"/>
                                  </p:stCondLst>
                                  <p:childTnLst>
                                    <p:set>
                                      <p:cBhvr>
                                        <p:cTn id="180" dur="1" fill="hold">
                                          <p:stCondLst>
                                            <p:cond delay="0"/>
                                          </p:stCondLst>
                                        </p:cTn>
                                        <p:tgtEl>
                                          <p:spTgt spid="135"/>
                                        </p:tgtEl>
                                        <p:attrNameLst>
                                          <p:attrName>style.visibility</p:attrName>
                                        </p:attrNameLst>
                                      </p:cBhvr>
                                      <p:to>
                                        <p:strVal val="visible"/>
                                      </p:to>
                                    </p:set>
                                    <p:anim calcmode="lin" valueType="num">
                                      <p:cBhvr>
                                        <p:cTn id="181" dur="10000" fill="hold"/>
                                        <p:tgtEl>
                                          <p:spTgt spid="135"/>
                                        </p:tgtEl>
                                        <p:attrNameLst>
                                          <p:attrName>ppt_w</p:attrName>
                                        </p:attrNameLst>
                                      </p:cBhvr>
                                      <p:tavLst>
                                        <p:tav tm="0">
                                          <p:val>
                                            <p:fltVal val="0"/>
                                          </p:val>
                                        </p:tav>
                                        <p:tav tm="100000">
                                          <p:val>
                                            <p:strVal val="#ppt_w"/>
                                          </p:val>
                                        </p:tav>
                                      </p:tavLst>
                                    </p:anim>
                                    <p:anim calcmode="lin" valueType="num">
                                      <p:cBhvr>
                                        <p:cTn id="182" dur="10000" fill="hold"/>
                                        <p:tgtEl>
                                          <p:spTgt spid="135"/>
                                        </p:tgtEl>
                                        <p:attrNameLst>
                                          <p:attrName>ppt_h</p:attrName>
                                        </p:attrNameLst>
                                      </p:cBhvr>
                                      <p:tavLst>
                                        <p:tav tm="0">
                                          <p:val>
                                            <p:fltVal val="0"/>
                                          </p:val>
                                        </p:tav>
                                        <p:tav tm="100000">
                                          <p:val>
                                            <p:strVal val="#ppt_h"/>
                                          </p:val>
                                        </p:tav>
                                      </p:tavLst>
                                    </p:anim>
                                    <p:animEffect transition="in" filter="fade">
                                      <p:cBhvr>
                                        <p:cTn id="183" dur="10000"/>
                                        <p:tgtEl>
                                          <p:spTgt spid="135"/>
                                        </p:tgtEl>
                                      </p:cBhvr>
                                    </p:animEffect>
                                  </p:childTnLst>
                                </p:cTn>
                              </p:par>
                            </p:childTnLst>
                          </p:cTn>
                        </p:par>
                        <p:par>
                          <p:cTn id="184" fill="hold">
                            <p:stCondLst>
                              <p:cond delay="180000"/>
                            </p:stCondLst>
                            <p:childTnLst>
                              <p:par>
                                <p:cTn id="185" presetID="23" presetClass="exit" presetSubtype="32" fill="hold" grpId="0" nodeType="afterEffect">
                                  <p:stCondLst>
                                    <p:cond delay="0"/>
                                  </p:stCondLst>
                                  <p:childTnLst>
                                    <p:anim calcmode="lin" valueType="num">
                                      <p:cBhvr>
                                        <p:cTn id="186" dur="10000"/>
                                        <p:tgtEl>
                                          <p:spTgt spid="98"/>
                                        </p:tgtEl>
                                        <p:attrNameLst>
                                          <p:attrName>ppt_w</p:attrName>
                                        </p:attrNameLst>
                                      </p:cBhvr>
                                      <p:tavLst>
                                        <p:tav tm="0">
                                          <p:val>
                                            <p:strVal val="ppt_w"/>
                                          </p:val>
                                        </p:tav>
                                        <p:tav tm="100000">
                                          <p:val>
                                            <p:fltVal val="0"/>
                                          </p:val>
                                        </p:tav>
                                      </p:tavLst>
                                    </p:anim>
                                    <p:anim calcmode="lin" valueType="num">
                                      <p:cBhvr>
                                        <p:cTn id="187" dur="10000"/>
                                        <p:tgtEl>
                                          <p:spTgt spid="98"/>
                                        </p:tgtEl>
                                        <p:attrNameLst>
                                          <p:attrName>ppt_h</p:attrName>
                                        </p:attrNameLst>
                                      </p:cBhvr>
                                      <p:tavLst>
                                        <p:tav tm="0">
                                          <p:val>
                                            <p:strVal val="ppt_h"/>
                                          </p:val>
                                        </p:tav>
                                        <p:tav tm="100000">
                                          <p:val>
                                            <p:fltVal val="0"/>
                                          </p:val>
                                        </p:tav>
                                      </p:tavLst>
                                    </p:anim>
                                    <p:set>
                                      <p:cBhvr>
                                        <p:cTn id="188" dur="1" fill="hold">
                                          <p:stCondLst>
                                            <p:cond delay="9999"/>
                                          </p:stCondLst>
                                        </p:cTn>
                                        <p:tgtEl>
                                          <p:spTgt spid="98"/>
                                        </p:tgtEl>
                                        <p:attrNameLst>
                                          <p:attrName>style.visibility</p:attrName>
                                        </p:attrNameLst>
                                      </p:cBhvr>
                                      <p:to>
                                        <p:strVal val="hidden"/>
                                      </p:to>
                                    </p:set>
                                  </p:childTnLst>
                                </p:cTn>
                              </p:par>
                              <p:par>
                                <p:cTn id="189" presetID="53" presetClass="entr" presetSubtype="16" fill="hold" grpId="0" nodeType="withEffect">
                                  <p:stCondLst>
                                    <p:cond delay="0"/>
                                  </p:stCondLst>
                                  <p:childTnLst>
                                    <p:set>
                                      <p:cBhvr>
                                        <p:cTn id="190" dur="1" fill="hold">
                                          <p:stCondLst>
                                            <p:cond delay="0"/>
                                          </p:stCondLst>
                                        </p:cTn>
                                        <p:tgtEl>
                                          <p:spTgt spid="136"/>
                                        </p:tgtEl>
                                        <p:attrNameLst>
                                          <p:attrName>style.visibility</p:attrName>
                                        </p:attrNameLst>
                                      </p:cBhvr>
                                      <p:to>
                                        <p:strVal val="visible"/>
                                      </p:to>
                                    </p:set>
                                    <p:anim calcmode="lin" valueType="num">
                                      <p:cBhvr>
                                        <p:cTn id="191" dur="10000" fill="hold"/>
                                        <p:tgtEl>
                                          <p:spTgt spid="136"/>
                                        </p:tgtEl>
                                        <p:attrNameLst>
                                          <p:attrName>ppt_w</p:attrName>
                                        </p:attrNameLst>
                                      </p:cBhvr>
                                      <p:tavLst>
                                        <p:tav tm="0">
                                          <p:val>
                                            <p:fltVal val="0"/>
                                          </p:val>
                                        </p:tav>
                                        <p:tav tm="100000">
                                          <p:val>
                                            <p:strVal val="#ppt_w"/>
                                          </p:val>
                                        </p:tav>
                                      </p:tavLst>
                                    </p:anim>
                                    <p:anim calcmode="lin" valueType="num">
                                      <p:cBhvr>
                                        <p:cTn id="192" dur="10000" fill="hold"/>
                                        <p:tgtEl>
                                          <p:spTgt spid="136"/>
                                        </p:tgtEl>
                                        <p:attrNameLst>
                                          <p:attrName>ppt_h</p:attrName>
                                        </p:attrNameLst>
                                      </p:cBhvr>
                                      <p:tavLst>
                                        <p:tav tm="0">
                                          <p:val>
                                            <p:fltVal val="0"/>
                                          </p:val>
                                        </p:tav>
                                        <p:tav tm="100000">
                                          <p:val>
                                            <p:strVal val="#ppt_h"/>
                                          </p:val>
                                        </p:tav>
                                      </p:tavLst>
                                    </p:anim>
                                    <p:animEffect transition="in" filter="fade">
                                      <p:cBhvr>
                                        <p:cTn id="193" dur="10000"/>
                                        <p:tgtEl>
                                          <p:spTgt spid="136"/>
                                        </p:tgtEl>
                                      </p:cBhvr>
                                    </p:animEffect>
                                  </p:childTnLst>
                                </p:cTn>
                              </p:par>
                            </p:childTnLst>
                          </p:cTn>
                        </p:par>
                        <p:par>
                          <p:cTn id="194" fill="hold">
                            <p:stCondLst>
                              <p:cond delay="190000"/>
                            </p:stCondLst>
                            <p:childTnLst>
                              <p:par>
                                <p:cTn id="195" presetID="23" presetClass="exit" presetSubtype="32" fill="hold" grpId="0" nodeType="afterEffect">
                                  <p:stCondLst>
                                    <p:cond delay="0"/>
                                  </p:stCondLst>
                                  <p:childTnLst>
                                    <p:anim calcmode="lin" valueType="num">
                                      <p:cBhvr>
                                        <p:cTn id="196" dur="10000"/>
                                        <p:tgtEl>
                                          <p:spTgt spid="99"/>
                                        </p:tgtEl>
                                        <p:attrNameLst>
                                          <p:attrName>ppt_w</p:attrName>
                                        </p:attrNameLst>
                                      </p:cBhvr>
                                      <p:tavLst>
                                        <p:tav tm="0">
                                          <p:val>
                                            <p:strVal val="ppt_w"/>
                                          </p:val>
                                        </p:tav>
                                        <p:tav tm="100000">
                                          <p:val>
                                            <p:fltVal val="0"/>
                                          </p:val>
                                        </p:tav>
                                      </p:tavLst>
                                    </p:anim>
                                    <p:anim calcmode="lin" valueType="num">
                                      <p:cBhvr>
                                        <p:cTn id="197" dur="10000"/>
                                        <p:tgtEl>
                                          <p:spTgt spid="99"/>
                                        </p:tgtEl>
                                        <p:attrNameLst>
                                          <p:attrName>ppt_h</p:attrName>
                                        </p:attrNameLst>
                                      </p:cBhvr>
                                      <p:tavLst>
                                        <p:tav tm="0">
                                          <p:val>
                                            <p:strVal val="ppt_h"/>
                                          </p:val>
                                        </p:tav>
                                        <p:tav tm="100000">
                                          <p:val>
                                            <p:fltVal val="0"/>
                                          </p:val>
                                        </p:tav>
                                      </p:tavLst>
                                    </p:anim>
                                    <p:set>
                                      <p:cBhvr>
                                        <p:cTn id="198" dur="1" fill="hold">
                                          <p:stCondLst>
                                            <p:cond delay="9999"/>
                                          </p:stCondLst>
                                        </p:cTn>
                                        <p:tgtEl>
                                          <p:spTgt spid="99"/>
                                        </p:tgtEl>
                                        <p:attrNameLst>
                                          <p:attrName>style.visibility</p:attrName>
                                        </p:attrNameLst>
                                      </p:cBhvr>
                                      <p:to>
                                        <p:strVal val="hidden"/>
                                      </p:to>
                                    </p:set>
                                  </p:childTnLst>
                                </p:cTn>
                              </p:par>
                              <p:par>
                                <p:cTn id="199" presetID="53" presetClass="entr" presetSubtype="16" fill="hold" grpId="0" nodeType="withEffect">
                                  <p:stCondLst>
                                    <p:cond delay="0"/>
                                  </p:stCondLst>
                                  <p:childTnLst>
                                    <p:set>
                                      <p:cBhvr>
                                        <p:cTn id="200" dur="1" fill="hold">
                                          <p:stCondLst>
                                            <p:cond delay="0"/>
                                          </p:stCondLst>
                                        </p:cTn>
                                        <p:tgtEl>
                                          <p:spTgt spid="137"/>
                                        </p:tgtEl>
                                        <p:attrNameLst>
                                          <p:attrName>style.visibility</p:attrName>
                                        </p:attrNameLst>
                                      </p:cBhvr>
                                      <p:to>
                                        <p:strVal val="visible"/>
                                      </p:to>
                                    </p:set>
                                    <p:anim calcmode="lin" valueType="num">
                                      <p:cBhvr>
                                        <p:cTn id="201" dur="10000" fill="hold"/>
                                        <p:tgtEl>
                                          <p:spTgt spid="137"/>
                                        </p:tgtEl>
                                        <p:attrNameLst>
                                          <p:attrName>ppt_w</p:attrName>
                                        </p:attrNameLst>
                                      </p:cBhvr>
                                      <p:tavLst>
                                        <p:tav tm="0">
                                          <p:val>
                                            <p:fltVal val="0"/>
                                          </p:val>
                                        </p:tav>
                                        <p:tav tm="100000">
                                          <p:val>
                                            <p:strVal val="#ppt_w"/>
                                          </p:val>
                                        </p:tav>
                                      </p:tavLst>
                                    </p:anim>
                                    <p:anim calcmode="lin" valueType="num">
                                      <p:cBhvr>
                                        <p:cTn id="202" dur="10000" fill="hold"/>
                                        <p:tgtEl>
                                          <p:spTgt spid="137"/>
                                        </p:tgtEl>
                                        <p:attrNameLst>
                                          <p:attrName>ppt_h</p:attrName>
                                        </p:attrNameLst>
                                      </p:cBhvr>
                                      <p:tavLst>
                                        <p:tav tm="0">
                                          <p:val>
                                            <p:fltVal val="0"/>
                                          </p:val>
                                        </p:tav>
                                        <p:tav tm="100000">
                                          <p:val>
                                            <p:strVal val="#ppt_h"/>
                                          </p:val>
                                        </p:tav>
                                      </p:tavLst>
                                    </p:anim>
                                    <p:animEffect transition="in" filter="fade">
                                      <p:cBhvr>
                                        <p:cTn id="203" dur="10000"/>
                                        <p:tgtEl>
                                          <p:spTgt spid="137"/>
                                        </p:tgtEl>
                                      </p:cBhvr>
                                    </p:animEffect>
                                  </p:childTnLst>
                                </p:cTn>
                              </p:par>
                            </p:childTnLst>
                          </p:cTn>
                        </p:par>
                        <p:par>
                          <p:cTn id="204" fill="hold">
                            <p:stCondLst>
                              <p:cond delay="200000"/>
                            </p:stCondLst>
                            <p:childTnLst>
                              <p:par>
                                <p:cTn id="205" presetID="23" presetClass="exit" presetSubtype="32" fill="hold" grpId="0" nodeType="afterEffect">
                                  <p:stCondLst>
                                    <p:cond delay="0"/>
                                  </p:stCondLst>
                                  <p:childTnLst>
                                    <p:anim calcmode="lin" valueType="num">
                                      <p:cBhvr>
                                        <p:cTn id="206" dur="10000"/>
                                        <p:tgtEl>
                                          <p:spTgt spid="100"/>
                                        </p:tgtEl>
                                        <p:attrNameLst>
                                          <p:attrName>ppt_w</p:attrName>
                                        </p:attrNameLst>
                                      </p:cBhvr>
                                      <p:tavLst>
                                        <p:tav tm="0">
                                          <p:val>
                                            <p:strVal val="ppt_w"/>
                                          </p:val>
                                        </p:tav>
                                        <p:tav tm="100000">
                                          <p:val>
                                            <p:fltVal val="0"/>
                                          </p:val>
                                        </p:tav>
                                      </p:tavLst>
                                    </p:anim>
                                    <p:anim calcmode="lin" valueType="num">
                                      <p:cBhvr>
                                        <p:cTn id="207" dur="10000"/>
                                        <p:tgtEl>
                                          <p:spTgt spid="100"/>
                                        </p:tgtEl>
                                        <p:attrNameLst>
                                          <p:attrName>ppt_h</p:attrName>
                                        </p:attrNameLst>
                                      </p:cBhvr>
                                      <p:tavLst>
                                        <p:tav tm="0">
                                          <p:val>
                                            <p:strVal val="ppt_h"/>
                                          </p:val>
                                        </p:tav>
                                        <p:tav tm="100000">
                                          <p:val>
                                            <p:fltVal val="0"/>
                                          </p:val>
                                        </p:tav>
                                      </p:tavLst>
                                    </p:anim>
                                    <p:set>
                                      <p:cBhvr>
                                        <p:cTn id="208" dur="1" fill="hold">
                                          <p:stCondLst>
                                            <p:cond delay="9999"/>
                                          </p:stCondLst>
                                        </p:cTn>
                                        <p:tgtEl>
                                          <p:spTgt spid="100"/>
                                        </p:tgtEl>
                                        <p:attrNameLst>
                                          <p:attrName>style.visibility</p:attrName>
                                        </p:attrNameLst>
                                      </p:cBhvr>
                                      <p:to>
                                        <p:strVal val="hidden"/>
                                      </p:to>
                                    </p:set>
                                  </p:childTnLst>
                                </p:cTn>
                              </p:par>
                              <p:par>
                                <p:cTn id="209" presetID="53" presetClass="entr" presetSubtype="16" fill="hold" grpId="0" nodeType="withEffect">
                                  <p:stCondLst>
                                    <p:cond delay="0"/>
                                  </p:stCondLst>
                                  <p:childTnLst>
                                    <p:set>
                                      <p:cBhvr>
                                        <p:cTn id="210" dur="1" fill="hold">
                                          <p:stCondLst>
                                            <p:cond delay="0"/>
                                          </p:stCondLst>
                                        </p:cTn>
                                        <p:tgtEl>
                                          <p:spTgt spid="138"/>
                                        </p:tgtEl>
                                        <p:attrNameLst>
                                          <p:attrName>style.visibility</p:attrName>
                                        </p:attrNameLst>
                                      </p:cBhvr>
                                      <p:to>
                                        <p:strVal val="visible"/>
                                      </p:to>
                                    </p:set>
                                    <p:anim calcmode="lin" valueType="num">
                                      <p:cBhvr>
                                        <p:cTn id="211" dur="10000" fill="hold"/>
                                        <p:tgtEl>
                                          <p:spTgt spid="138"/>
                                        </p:tgtEl>
                                        <p:attrNameLst>
                                          <p:attrName>ppt_w</p:attrName>
                                        </p:attrNameLst>
                                      </p:cBhvr>
                                      <p:tavLst>
                                        <p:tav tm="0">
                                          <p:val>
                                            <p:fltVal val="0"/>
                                          </p:val>
                                        </p:tav>
                                        <p:tav tm="100000">
                                          <p:val>
                                            <p:strVal val="#ppt_w"/>
                                          </p:val>
                                        </p:tav>
                                      </p:tavLst>
                                    </p:anim>
                                    <p:anim calcmode="lin" valueType="num">
                                      <p:cBhvr>
                                        <p:cTn id="212" dur="10000" fill="hold"/>
                                        <p:tgtEl>
                                          <p:spTgt spid="138"/>
                                        </p:tgtEl>
                                        <p:attrNameLst>
                                          <p:attrName>ppt_h</p:attrName>
                                        </p:attrNameLst>
                                      </p:cBhvr>
                                      <p:tavLst>
                                        <p:tav tm="0">
                                          <p:val>
                                            <p:fltVal val="0"/>
                                          </p:val>
                                        </p:tav>
                                        <p:tav tm="100000">
                                          <p:val>
                                            <p:strVal val="#ppt_h"/>
                                          </p:val>
                                        </p:tav>
                                      </p:tavLst>
                                    </p:anim>
                                    <p:animEffect transition="in" filter="fade">
                                      <p:cBhvr>
                                        <p:cTn id="213" dur="10000"/>
                                        <p:tgtEl>
                                          <p:spTgt spid="138"/>
                                        </p:tgtEl>
                                      </p:cBhvr>
                                    </p:animEffect>
                                  </p:childTnLst>
                                </p:cTn>
                              </p:par>
                            </p:childTnLst>
                          </p:cTn>
                        </p:par>
                        <p:par>
                          <p:cTn id="214" fill="hold">
                            <p:stCondLst>
                              <p:cond delay="210000"/>
                            </p:stCondLst>
                            <p:childTnLst>
                              <p:par>
                                <p:cTn id="215" presetID="23" presetClass="exit" presetSubtype="32" fill="hold" grpId="0" nodeType="afterEffect">
                                  <p:stCondLst>
                                    <p:cond delay="0"/>
                                  </p:stCondLst>
                                  <p:childTnLst>
                                    <p:anim calcmode="lin" valueType="num">
                                      <p:cBhvr>
                                        <p:cTn id="216" dur="10000"/>
                                        <p:tgtEl>
                                          <p:spTgt spid="101"/>
                                        </p:tgtEl>
                                        <p:attrNameLst>
                                          <p:attrName>ppt_w</p:attrName>
                                        </p:attrNameLst>
                                      </p:cBhvr>
                                      <p:tavLst>
                                        <p:tav tm="0">
                                          <p:val>
                                            <p:strVal val="ppt_w"/>
                                          </p:val>
                                        </p:tav>
                                        <p:tav tm="100000">
                                          <p:val>
                                            <p:fltVal val="0"/>
                                          </p:val>
                                        </p:tav>
                                      </p:tavLst>
                                    </p:anim>
                                    <p:anim calcmode="lin" valueType="num">
                                      <p:cBhvr>
                                        <p:cTn id="217" dur="10000"/>
                                        <p:tgtEl>
                                          <p:spTgt spid="101"/>
                                        </p:tgtEl>
                                        <p:attrNameLst>
                                          <p:attrName>ppt_h</p:attrName>
                                        </p:attrNameLst>
                                      </p:cBhvr>
                                      <p:tavLst>
                                        <p:tav tm="0">
                                          <p:val>
                                            <p:strVal val="ppt_h"/>
                                          </p:val>
                                        </p:tav>
                                        <p:tav tm="100000">
                                          <p:val>
                                            <p:fltVal val="0"/>
                                          </p:val>
                                        </p:tav>
                                      </p:tavLst>
                                    </p:anim>
                                    <p:set>
                                      <p:cBhvr>
                                        <p:cTn id="218" dur="1" fill="hold">
                                          <p:stCondLst>
                                            <p:cond delay="9999"/>
                                          </p:stCondLst>
                                        </p:cTn>
                                        <p:tgtEl>
                                          <p:spTgt spid="101"/>
                                        </p:tgtEl>
                                        <p:attrNameLst>
                                          <p:attrName>style.visibility</p:attrName>
                                        </p:attrNameLst>
                                      </p:cBhvr>
                                      <p:to>
                                        <p:strVal val="hidden"/>
                                      </p:to>
                                    </p:set>
                                  </p:childTnLst>
                                </p:cTn>
                              </p:par>
                              <p:par>
                                <p:cTn id="219" presetID="53" presetClass="entr" presetSubtype="16" fill="hold" grpId="0" nodeType="withEffect">
                                  <p:stCondLst>
                                    <p:cond delay="0"/>
                                  </p:stCondLst>
                                  <p:childTnLst>
                                    <p:set>
                                      <p:cBhvr>
                                        <p:cTn id="220" dur="1" fill="hold">
                                          <p:stCondLst>
                                            <p:cond delay="0"/>
                                          </p:stCondLst>
                                        </p:cTn>
                                        <p:tgtEl>
                                          <p:spTgt spid="139"/>
                                        </p:tgtEl>
                                        <p:attrNameLst>
                                          <p:attrName>style.visibility</p:attrName>
                                        </p:attrNameLst>
                                      </p:cBhvr>
                                      <p:to>
                                        <p:strVal val="visible"/>
                                      </p:to>
                                    </p:set>
                                    <p:anim calcmode="lin" valueType="num">
                                      <p:cBhvr>
                                        <p:cTn id="221" dur="10000" fill="hold"/>
                                        <p:tgtEl>
                                          <p:spTgt spid="139"/>
                                        </p:tgtEl>
                                        <p:attrNameLst>
                                          <p:attrName>ppt_w</p:attrName>
                                        </p:attrNameLst>
                                      </p:cBhvr>
                                      <p:tavLst>
                                        <p:tav tm="0">
                                          <p:val>
                                            <p:fltVal val="0"/>
                                          </p:val>
                                        </p:tav>
                                        <p:tav tm="100000">
                                          <p:val>
                                            <p:strVal val="#ppt_w"/>
                                          </p:val>
                                        </p:tav>
                                      </p:tavLst>
                                    </p:anim>
                                    <p:anim calcmode="lin" valueType="num">
                                      <p:cBhvr>
                                        <p:cTn id="222" dur="10000" fill="hold"/>
                                        <p:tgtEl>
                                          <p:spTgt spid="139"/>
                                        </p:tgtEl>
                                        <p:attrNameLst>
                                          <p:attrName>ppt_h</p:attrName>
                                        </p:attrNameLst>
                                      </p:cBhvr>
                                      <p:tavLst>
                                        <p:tav tm="0">
                                          <p:val>
                                            <p:fltVal val="0"/>
                                          </p:val>
                                        </p:tav>
                                        <p:tav tm="100000">
                                          <p:val>
                                            <p:strVal val="#ppt_h"/>
                                          </p:val>
                                        </p:tav>
                                      </p:tavLst>
                                    </p:anim>
                                    <p:animEffect transition="in" filter="fade">
                                      <p:cBhvr>
                                        <p:cTn id="223" dur="10000"/>
                                        <p:tgtEl>
                                          <p:spTgt spid="139"/>
                                        </p:tgtEl>
                                      </p:cBhvr>
                                    </p:animEffect>
                                  </p:childTnLst>
                                </p:cTn>
                              </p:par>
                            </p:childTnLst>
                          </p:cTn>
                        </p:par>
                        <p:par>
                          <p:cTn id="224" fill="hold">
                            <p:stCondLst>
                              <p:cond delay="220000"/>
                            </p:stCondLst>
                            <p:childTnLst>
                              <p:par>
                                <p:cTn id="225" presetID="23" presetClass="exit" presetSubtype="32" fill="hold" grpId="0" nodeType="afterEffect">
                                  <p:stCondLst>
                                    <p:cond delay="0"/>
                                  </p:stCondLst>
                                  <p:childTnLst>
                                    <p:anim calcmode="lin" valueType="num">
                                      <p:cBhvr>
                                        <p:cTn id="226" dur="10000"/>
                                        <p:tgtEl>
                                          <p:spTgt spid="102"/>
                                        </p:tgtEl>
                                        <p:attrNameLst>
                                          <p:attrName>ppt_w</p:attrName>
                                        </p:attrNameLst>
                                      </p:cBhvr>
                                      <p:tavLst>
                                        <p:tav tm="0">
                                          <p:val>
                                            <p:strVal val="ppt_w"/>
                                          </p:val>
                                        </p:tav>
                                        <p:tav tm="100000">
                                          <p:val>
                                            <p:fltVal val="0"/>
                                          </p:val>
                                        </p:tav>
                                      </p:tavLst>
                                    </p:anim>
                                    <p:anim calcmode="lin" valueType="num">
                                      <p:cBhvr>
                                        <p:cTn id="227" dur="10000"/>
                                        <p:tgtEl>
                                          <p:spTgt spid="102"/>
                                        </p:tgtEl>
                                        <p:attrNameLst>
                                          <p:attrName>ppt_h</p:attrName>
                                        </p:attrNameLst>
                                      </p:cBhvr>
                                      <p:tavLst>
                                        <p:tav tm="0">
                                          <p:val>
                                            <p:strVal val="ppt_h"/>
                                          </p:val>
                                        </p:tav>
                                        <p:tav tm="100000">
                                          <p:val>
                                            <p:fltVal val="0"/>
                                          </p:val>
                                        </p:tav>
                                      </p:tavLst>
                                    </p:anim>
                                    <p:set>
                                      <p:cBhvr>
                                        <p:cTn id="228" dur="1" fill="hold">
                                          <p:stCondLst>
                                            <p:cond delay="9999"/>
                                          </p:stCondLst>
                                        </p:cTn>
                                        <p:tgtEl>
                                          <p:spTgt spid="102"/>
                                        </p:tgtEl>
                                        <p:attrNameLst>
                                          <p:attrName>style.visibility</p:attrName>
                                        </p:attrNameLst>
                                      </p:cBhvr>
                                      <p:to>
                                        <p:strVal val="hidden"/>
                                      </p:to>
                                    </p:set>
                                  </p:childTnLst>
                                </p:cTn>
                              </p:par>
                              <p:par>
                                <p:cTn id="229" presetID="53" presetClass="entr" presetSubtype="16" fill="hold" grpId="0" nodeType="withEffect">
                                  <p:stCondLst>
                                    <p:cond delay="0"/>
                                  </p:stCondLst>
                                  <p:childTnLst>
                                    <p:set>
                                      <p:cBhvr>
                                        <p:cTn id="230" dur="1" fill="hold">
                                          <p:stCondLst>
                                            <p:cond delay="0"/>
                                          </p:stCondLst>
                                        </p:cTn>
                                        <p:tgtEl>
                                          <p:spTgt spid="140"/>
                                        </p:tgtEl>
                                        <p:attrNameLst>
                                          <p:attrName>style.visibility</p:attrName>
                                        </p:attrNameLst>
                                      </p:cBhvr>
                                      <p:to>
                                        <p:strVal val="visible"/>
                                      </p:to>
                                    </p:set>
                                    <p:anim calcmode="lin" valueType="num">
                                      <p:cBhvr>
                                        <p:cTn id="231" dur="10000" fill="hold"/>
                                        <p:tgtEl>
                                          <p:spTgt spid="140"/>
                                        </p:tgtEl>
                                        <p:attrNameLst>
                                          <p:attrName>ppt_w</p:attrName>
                                        </p:attrNameLst>
                                      </p:cBhvr>
                                      <p:tavLst>
                                        <p:tav tm="0">
                                          <p:val>
                                            <p:fltVal val="0"/>
                                          </p:val>
                                        </p:tav>
                                        <p:tav tm="100000">
                                          <p:val>
                                            <p:strVal val="#ppt_w"/>
                                          </p:val>
                                        </p:tav>
                                      </p:tavLst>
                                    </p:anim>
                                    <p:anim calcmode="lin" valueType="num">
                                      <p:cBhvr>
                                        <p:cTn id="232" dur="10000" fill="hold"/>
                                        <p:tgtEl>
                                          <p:spTgt spid="140"/>
                                        </p:tgtEl>
                                        <p:attrNameLst>
                                          <p:attrName>ppt_h</p:attrName>
                                        </p:attrNameLst>
                                      </p:cBhvr>
                                      <p:tavLst>
                                        <p:tav tm="0">
                                          <p:val>
                                            <p:fltVal val="0"/>
                                          </p:val>
                                        </p:tav>
                                        <p:tav tm="100000">
                                          <p:val>
                                            <p:strVal val="#ppt_h"/>
                                          </p:val>
                                        </p:tav>
                                      </p:tavLst>
                                    </p:anim>
                                    <p:animEffect transition="in" filter="fade">
                                      <p:cBhvr>
                                        <p:cTn id="233" dur="10000"/>
                                        <p:tgtEl>
                                          <p:spTgt spid="140"/>
                                        </p:tgtEl>
                                      </p:cBhvr>
                                    </p:animEffect>
                                  </p:childTnLst>
                                </p:cTn>
                              </p:par>
                            </p:childTnLst>
                          </p:cTn>
                        </p:par>
                        <p:par>
                          <p:cTn id="234" fill="hold">
                            <p:stCondLst>
                              <p:cond delay="230000"/>
                            </p:stCondLst>
                            <p:childTnLst>
                              <p:par>
                                <p:cTn id="235" presetID="23" presetClass="exit" presetSubtype="32" fill="hold" grpId="0" nodeType="afterEffect">
                                  <p:stCondLst>
                                    <p:cond delay="0"/>
                                  </p:stCondLst>
                                  <p:childTnLst>
                                    <p:anim calcmode="lin" valueType="num">
                                      <p:cBhvr>
                                        <p:cTn id="236" dur="10000"/>
                                        <p:tgtEl>
                                          <p:spTgt spid="103"/>
                                        </p:tgtEl>
                                        <p:attrNameLst>
                                          <p:attrName>ppt_w</p:attrName>
                                        </p:attrNameLst>
                                      </p:cBhvr>
                                      <p:tavLst>
                                        <p:tav tm="0">
                                          <p:val>
                                            <p:strVal val="ppt_w"/>
                                          </p:val>
                                        </p:tav>
                                        <p:tav tm="100000">
                                          <p:val>
                                            <p:fltVal val="0"/>
                                          </p:val>
                                        </p:tav>
                                      </p:tavLst>
                                    </p:anim>
                                    <p:anim calcmode="lin" valueType="num">
                                      <p:cBhvr>
                                        <p:cTn id="237" dur="10000"/>
                                        <p:tgtEl>
                                          <p:spTgt spid="103"/>
                                        </p:tgtEl>
                                        <p:attrNameLst>
                                          <p:attrName>ppt_h</p:attrName>
                                        </p:attrNameLst>
                                      </p:cBhvr>
                                      <p:tavLst>
                                        <p:tav tm="0">
                                          <p:val>
                                            <p:strVal val="ppt_h"/>
                                          </p:val>
                                        </p:tav>
                                        <p:tav tm="100000">
                                          <p:val>
                                            <p:fltVal val="0"/>
                                          </p:val>
                                        </p:tav>
                                      </p:tavLst>
                                    </p:anim>
                                    <p:set>
                                      <p:cBhvr>
                                        <p:cTn id="238" dur="1" fill="hold">
                                          <p:stCondLst>
                                            <p:cond delay="9999"/>
                                          </p:stCondLst>
                                        </p:cTn>
                                        <p:tgtEl>
                                          <p:spTgt spid="103"/>
                                        </p:tgtEl>
                                        <p:attrNameLst>
                                          <p:attrName>style.visibility</p:attrName>
                                        </p:attrNameLst>
                                      </p:cBhvr>
                                      <p:to>
                                        <p:strVal val="hidden"/>
                                      </p:to>
                                    </p:set>
                                  </p:childTnLst>
                                </p:cTn>
                              </p:par>
                              <p:par>
                                <p:cTn id="239" presetID="53" presetClass="entr" presetSubtype="16" fill="hold" grpId="0" nodeType="withEffect">
                                  <p:stCondLst>
                                    <p:cond delay="0"/>
                                  </p:stCondLst>
                                  <p:childTnLst>
                                    <p:set>
                                      <p:cBhvr>
                                        <p:cTn id="240" dur="1" fill="hold">
                                          <p:stCondLst>
                                            <p:cond delay="0"/>
                                          </p:stCondLst>
                                        </p:cTn>
                                        <p:tgtEl>
                                          <p:spTgt spid="141"/>
                                        </p:tgtEl>
                                        <p:attrNameLst>
                                          <p:attrName>style.visibility</p:attrName>
                                        </p:attrNameLst>
                                      </p:cBhvr>
                                      <p:to>
                                        <p:strVal val="visible"/>
                                      </p:to>
                                    </p:set>
                                    <p:anim calcmode="lin" valueType="num">
                                      <p:cBhvr>
                                        <p:cTn id="241" dur="10000" fill="hold"/>
                                        <p:tgtEl>
                                          <p:spTgt spid="141"/>
                                        </p:tgtEl>
                                        <p:attrNameLst>
                                          <p:attrName>ppt_w</p:attrName>
                                        </p:attrNameLst>
                                      </p:cBhvr>
                                      <p:tavLst>
                                        <p:tav tm="0">
                                          <p:val>
                                            <p:fltVal val="0"/>
                                          </p:val>
                                        </p:tav>
                                        <p:tav tm="100000">
                                          <p:val>
                                            <p:strVal val="#ppt_w"/>
                                          </p:val>
                                        </p:tav>
                                      </p:tavLst>
                                    </p:anim>
                                    <p:anim calcmode="lin" valueType="num">
                                      <p:cBhvr>
                                        <p:cTn id="242" dur="10000" fill="hold"/>
                                        <p:tgtEl>
                                          <p:spTgt spid="141"/>
                                        </p:tgtEl>
                                        <p:attrNameLst>
                                          <p:attrName>ppt_h</p:attrName>
                                        </p:attrNameLst>
                                      </p:cBhvr>
                                      <p:tavLst>
                                        <p:tav tm="0">
                                          <p:val>
                                            <p:fltVal val="0"/>
                                          </p:val>
                                        </p:tav>
                                        <p:tav tm="100000">
                                          <p:val>
                                            <p:strVal val="#ppt_h"/>
                                          </p:val>
                                        </p:tav>
                                      </p:tavLst>
                                    </p:anim>
                                    <p:animEffect transition="in" filter="fade">
                                      <p:cBhvr>
                                        <p:cTn id="243" dur="10000"/>
                                        <p:tgtEl>
                                          <p:spTgt spid="141"/>
                                        </p:tgtEl>
                                      </p:cBhvr>
                                    </p:animEffect>
                                  </p:childTnLst>
                                </p:cTn>
                              </p:par>
                            </p:childTnLst>
                          </p:cTn>
                        </p:par>
                        <p:par>
                          <p:cTn id="244" fill="hold">
                            <p:stCondLst>
                              <p:cond delay="240000"/>
                            </p:stCondLst>
                            <p:childTnLst>
                              <p:par>
                                <p:cTn id="245" presetID="23" presetClass="exit" presetSubtype="32" fill="hold" grpId="0" nodeType="afterEffect">
                                  <p:stCondLst>
                                    <p:cond delay="0"/>
                                  </p:stCondLst>
                                  <p:childTnLst>
                                    <p:anim calcmode="lin" valueType="num">
                                      <p:cBhvr>
                                        <p:cTn id="246" dur="10000"/>
                                        <p:tgtEl>
                                          <p:spTgt spid="104"/>
                                        </p:tgtEl>
                                        <p:attrNameLst>
                                          <p:attrName>ppt_w</p:attrName>
                                        </p:attrNameLst>
                                      </p:cBhvr>
                                      <p:tavLst>
                                        <p:tav tm="0">
                                          <p:val>
                                            <p:strVal val="ppt_w"/>
                                          </p:val>
                                        </p:tav>
                                        <p:tav tm="100000">
                                          <p:val>
                                            <p:fltVal val="0"/>
                                          </p:val>
                                        </p:tav>
                                      </p:tavLst>
                                    </p:anim>
                                    <p:anim calcmode="lin" valueType="num">
                                      <p:cBhvr>
                                        <p:cTn id="247" dur="10000"/>
                                        <p:tgtEl>
                                          <p:spTgt spid="104"/>
                                        </p:tgtEl>
                                        <p:attrNameLst>
                                          <p:attrName>ppt_h</p:attrName>
                                        </p:attrNameLst>
                                      </p:cBhvr>
                                      <p:tavLst>
                                        <p:tav tm="0">
                                          <p:val>
                                            <p:strVal val="ppt_h"/>
                                          </p:val>
                                        </p:tav>
                                        <p:tav tm="100000">
                                          <p:val>
                                            <p:fltVal val="0"/>
                                          </p:val>
                                        </p:tav>
                                      </p:tavLst>
                                    </p:anim>
                                    <p:set>
                                      <p:cBhvr>
                                        <p:cTn id="248" dur="1" fill="hold">
                                          <p:stCondLst>
                                            <p:cond delay="9999"/>
                                          </p:stCondLst>
                                        </p:cTn>
                                        <p:tgtEl>
                                          <p:spTgt spid="104"/>
                                        </p:tgtEl>
                                        <p:attrNameLst>
                                          <p:attrName>style.visibility</p:attrName>
                                        </p:attrNameLst>
                                      </p:cBhvr>
                                      <p:to>
                                        <p:strVal val="hidden"/>
                                      </p:to>
                                    </p:set>
                                  </p:childTnLst>
                                </p:cTn>
                              </p:par>
                              <p:par>
                                <p:cTn id="249" presetID="53" presetClass="entr" presetSubtype="16" fill="hold" grpId="0" nodeType="withEffect">
                                  <p:stCondLst>
                                    <p:cond delay="0"/>
                                  </p:stCondLst>
                                  <p:childTnLst>
                                    <p:set>
                                      <p:cBhvr>
                                        <p:cTn id="250" dur="1" fill="hold">
                                          <p:stCondLst>
                                            <p:cond delay="0"/>
                                          </p:stCondLst>
                                        </p:cTn>
                                        <p:tgtEl>
                                          <p:spTgt spid="142"/>
                                        </p:tgtEl>
                                        <p:attrNameLst>
                                          <p:attrName>style.visibility</p:attrName>
                                        </p:attrNameLst>
                                      </p:cBhvr>
                                      <p:to>
                                        <p:strVal val="visible"/>
                                      </p:to>
                                    </p:set>
                                    <p:anim calcmode="lin" valueType="num">
                                      <p:cBhvr>
                                        <p:cTn id="251" dur="10000" fill="hold"/>
                                        <p:tgtEl>
                                          <p:spTgt spid="142"/>
                                        </p:tgtEl>
                                        <p:attrNameLst>
                                          <p:attrName>ppt_w</p:attrName>
                                        </p:attrNameLst>
                                      </p:cBhvr>
                                      <p:tavLst>
                                        <p:tav tm="0">
                                          <p:val>
                                            <p:fltVal val="0"/>
                                          </p:val>
                                        </p:tav>
                                        <p:tav tm="100000">
                                          <p:val>
                                            <p:strVal val="#ppt_w"/>
                                          </p:val>
                                        </p:tav>
                                      </p:tavLst>
                                    </p:anim>
                                    <p:anim calcmode="lin" valueType="num">
                                      <p:cBhvr>
                                        <p:cTn id="252" dur="10000" fill="hold"/>
                                        <p:tgtEl>
                                          <p:spTgt spid="142"/>
                                        </p:tgtEl>
                                        <p:attrNameLst>
                                          <p:attrName>ppt_h</p:attrName>
                                        </p:attrNameLst>
                                      </p:cBhvr>
                                      <p:tavLst>
                                        <p:tav tm="0">
                                          <p:val>
                                            <p:fltVal val="0"/>
                                          </p:val>
                                        </p:tav>
                                        <p:tav tm="100000">
                                          <p:val>
                                            <p:strVal val="#ppt_h"/>
                                          </p:val>
                                        </p:tav>
                                      </p:tavLst>
                                    </p:anim>
                                    <p:animEffect transition="in" filter="fade">
                                      <p:cBhvr>
                                        <p:cTn id="253" dur="10000"/>
                                        <p:tgtEl>
                                          <p:spTgt spid="142"/>
                                        </p:tgtEl>
                                      </p:cBhvr>
                                    </p:animEffect>
                                  </p:childTnLst>
                                </p:cTn>
                              </p:par>
                            </p:childTnLst>
                          </p:cTn>
                        </p:par>
                        <p:par>
                          <p:cTn id="254" fill="hold">
                            <p:stCondLst>
                              <p:cond delay="250000"/>
                            </p:stCondLst>
                            <p:childTnLst>
                              <p:par>
                                <p:cTn id="255" presetID="23" presetClass="exit" presetSubtype="32" fill="hold" grpId="0" nodeType="afterEffect">
                                  <p:stCondLst>
                                    <p:cond delay="0"/>
                                  </p:stCondLst>
                                  <p:childTnLst>
                                    <p:anim calcmode="lin" valueType="num">
                                      <p:cBhvr>
                                        <p:cTn id="256" dur="10000"/>
                                        <p:tgtEl>
                                          <p:spTgt spid="105"/>
                                        </p:tgtEl>
                                        <p:attrNameLst>
                                          <p:attrName>ppt_w</p:attrName>
                                        </p:attrNameLst>
                                      </p:cBhvr>
                                      <p:tavLst>
                                        <p:tav tm="0">
                                          <p:val>
                                            <p:strVal val="ppt_w"/>
                                          </p:val>
                                        </p:tav>
                                        <p:tav tm="100000">
                                          <p:val>
                                            <p:fltVal val="0"/>
                                          </p:val>
                                        </p:tav>
                                      </p:tavLst>
                                    </p:anim>
                                    <p:anim calcmode="lin" valueType="num">
                                      <p:cBhvr>
                                        <p:cTn id="257" dur="10000"/>
                                        <p:tgtEl>
                                          <p:spTgt spid="105"/>
                                        </p:tgtEl>
                                        <p:attrNameLst>
                                          <p:attrName>ppt_h</p:attrName>
                                        </p:attrNameLst>
                                      </p:cBhvr>
                                      <p:tavLst>
                                        <p:tav tm="0">
                                          <p:val>
                                            <p:strVal val="ppt_h"/>
                                          </p:val>
                                        </p:tav>
                                        <p:tav tm="100000">
                                          <p:val>
                                            <p:fltVal val="0"/>
                                          </p:val>
                                        </p:tav>
                                      </p:tavLst>
                                    </p:anim>
                                    <p:set>
                                      <p:cBhvr>
                                        <p:cTn id="258" dur="1" fill="hold">
                                          <p:stCondLst>
                                            <p:cond delay="9999"/>
                                          </p:stCondLst>
                                        </p:cTn>
                                        <p:tgtEl>
                                          <p:spTgt spid="105"/>
                                        </p:tgtEl>
                                        <p:attrNameLst>
                                          <p:attrName>style.visibility</p:attrName>
                                        </p:attrNameLst>
                                      </p:cBhvr>
                                      <p:to>
                                        <p:strVal val="hidden"/>
                                      </p:to>
                                    </p:set>
                                  </p:childTnLst>
                                </p:cTn>
                              </p:par>
                              <p:par>
                                <p:cTn id="259" presetID="53" presetClass="entr" presetSubtype="16" fill="hold" grpId="0" nodeType="withEffect">
                                  <p:stCondLst>
                                    <p:cond delay="0"/>
                                  </p:stCondLst>
                                  <p:childTnLst>
                                    <p:set>
                                      <p:cBhvr>
                                        <p:cTn id="260" dur="1" fill="hold">
                                          <p:stCondLst>
                                            <p:cond delay="0"/>
                                          </p:stCondLst>
                                        </p:cTn>
                                        <p:tgtEl>
                                          <p:spTgt spid="143"/>
                                        </p:tgtEl>
                                        <p:attrNameLst>
                                          <p:attrName>style.visibility</p:attrName>
                                        </p:attrNameLst>
                                      </p:cBhvr>
                                      <p:to>
                                        <p:strVal val="visible"/>
                                      </p:to>
                                    </p:set>
                                    <p:anim calcmode="lin" valueType="num">
                                      <p:cBhvr>
                                        <p:cTn id="261" dur="10000" fill="hold"/>
                                        <p:tgtEl>
                                          <p:spTgt spid="143"/>
                                        </p:tgtEl>
                                        <p:attrNameLst>
                                          <p:attrName>ppt_w</p:attrName>
                                        </p:attrNameLst>
                                      </p:cBhvr>
                                      <p:tavLst>
                                        <p:tav tm="0">
                                          <p:val>
                                            <p:fltVal val="0"/>
                                          </p:val>
                                        </p:tav>
                                        <p:tav tm="100000">
                                          <p:val>
                                            <p:strVal val="#ppt_w"/>
                                          </p:val>
                                        </p:tav>
                                      </p:tavLst>
                                    </p:anim>
                                    <p:anim calcmode="lin" valueType="num">
                                      <p:cBhvr>
                                        <p:cTn id="262" dur="10000" fill="hold"/>
                                        <p:tgtEl>
                                          <p:spTgt spid="143"/>
                                        </p:tgtEl>
                                        <p:attrNameLst>
                                          <p:attrName>ppt_h</p:attrName>
                                        </p:attrNameLst>
                                      </p:cBhvr>
                                      <p:tavLst>
                                        <p:tav tm="0">
                                          <p:val>
                                            <p:fltVal val="0"/>
                                          </p:val>
                                        </p:tav>
                                        <p:tav tm="100000">
                                          <p:val>
                                            <p:strVal val="#ppt_h"/>
                                          </p:val>
                                        </p:tav>
                                      </p:tavLst>
                                    </p:anim>
                                    <p:animEffect transition="in" filter="fade">
                                      <p:cBhvr>
                                        <p:cTn id="263" dur="10000"/>
                                        <p:tgtEl>
                                          <p:spTgt spid="143"/>
                                        </p:tgtEl>
                                      </p:cBhvr>
                                    </p:animEffect>
                                  </p:childTnLst>
                                </p:cTn>
                              </p:par>
                            </p:childTnLst>
                          </p:cTn>
                        </p:par>
                        <p:par>
                          <p:cTn id="264" fill="hold">
                            <p:stCondLst>
                              <p:cond delay="260000"/>
                            </p:stCondLst>
                            <p:childTnLst>
                              <p:par>
                                <p:cTn id="265" presetID="23" presetClass="exit" presetSubtype="32" fill="hold" grpId="0" nodeType="afterEffect">
                                  <p:stCondLst>
                                    <p:cond delay="0"/>
                                  </p:stCondLst>
                                  <p:childTnLst>
                                    <p:anim calcmode="lin" valueType="num">
                                      <p:cBhvr>
                                        <p:cTn id="266" dur="10000"/>
                                        <p:tgtEl>
                                          <p:spTgt spid="106"/>
                                        </p:tgtEl>
                                        <p:attrNameLst>
                                          <p:attrName>ppt_w</p:attrName>
                                        </p:attrNameLst>
                                      </p:cBhvr>
                                      <p:tavLst>
                                        <p:tav tm="0">
                                          <p:val>
                                            <p:strVal val="ppt_w"/>
                                          </p:val>
                                        </p:tav>
                                        <p:tav tm="100000">
                                          <p:val>
                                            <p:fltVal val="0"/>
                                          </p:val>
                                        </p:tav>
                                      </p:tavLst>
                                    </p:anim>
                                    <p:anim calcmode="lin" valueType="num">
                                      <p:cBhvr>
                                        <p:cTn id="267" dur="10000"/>
                                        <p:tgtEl>
                                          <p:spTgt spid="106"/>
                                        </p:tgtEl>
                                        <p:attrNameLst>
                                          <p:attrName>ppt_h</p:attrName>
                                        </p:attrNameLst>
                                      </p:cBhvr>
                                      <p:tavLst>
                                        <p:tav tm="0">
                                          <p:val>
                                            <p:strVal val="ppt_h"/>
                                          </p:val>
                                        </p:tav>
                                        <p:tav tm="100000">
                                          <p:val>
                                            <p:fltVal val="0"/>
                                          </p:val>
                                        </p:tav>
                                      </p:tavLst>
                                    </p:anim>
                                    <p:set>
                                      <p:cBhvr>
                                        <p:cTn id="268" dur="1" fill="hold">
                                          <p:stCondLst>
                                            <p:cond delay="9999"/>
                                          </p:stCondLst>
                                        </p:cTn>
                                        <p:tgtEl>
                                          <p:spTgt spid="106"/>
                                        </p:tgtEl>
                                        <p:attrNameLst>
                                          <p:attrName>style.visibility</p:attrName>
                                        </p:attrNameLst>
                                      </p:cBhvr>
                                      <p:to>
                                        <p:strVal val="hidden"/>
                                      </p:to>
                                    </p:set>
                                  </p:childTnLst>
                                </p:cTn>
                              </p:par>
                              <p:par>
                                <p:cTn id="269" presetID="53" presetClass="entr" presetSubtype="16" fill="hold" grpId="0" nodeType="withEffect">
                                  <p:stCondLst>
                                    <p:cond delay="0"/>
                                  </p:stCondLst>
                                  <p:childTnLst>
                                    <p:set>
                                      <p:cBhvr>
                                        <p:cTn id="270" dur="1" fill="hold">
                                          <p:stCondLst>
                                            <p:cond delay="0"/>
                                          </p:stCondLst>
                                        </p:cTn>
                                        <p:tgtEl>
                                          <p:spTgt spid="144"/>
                                        </p:tgtEl>
                                        <p:attrNameLst>
                                          <p:attrName>style.visibility</p:attrName>
                                        </p:attrNameLst>
                                      </p:cBhvr>
                                      <p:to>
                                        <p:strVal val="visible"/>
                                      </p:to>
                                    </p:set>
                                    <p:anim calcmode="lin" valueType="num">
                                      <p:cBhvr>
                                        <p:cTn id="271" dur="10000" fill="hold"/>
                                        <p:tgtEl>
                                          <p:spTgt spid="144"/>
                                        </p:tgtEl>
                                        <p:attrNameLst>
                                          <p:attrName>ppt_w</p:attrName>
                                        </p:attrNameLst>
                                      </p:cBhvr>
                                      <p:tavLst>
                                        <p:tav tm="0">
                                          <p:val>
                                            <p:fltVal val="0"/>
                                          </p:val>
                                        </p:tav>
                                        <p:tav tm="100000">
                                          <p:val>
                                            <p:strVal val="#ppt_w"/>
                                          </p:val>
                                        </p:tav>
                                      </p:tavLst>
                                    </p:anim>
                                    <p:anim calcmode="lin" valueType="num">
                                      <p:cBhvr>
                                        <p:cTn id="272" dur="10000" fill="hold"/>
                                        <p:tgtEl>
                                          <p:spTgt spid="144"/>
                                        </p:tgtEl>
                                        <p:attrNameLst>
                                          <p:attrName>ppt_h</p:attrName>
                                        </p:attrNameLst>
                                      </p:cBhvr>
                                      <p:tavLst>
                                        <p:tav tm="0">
                                          <p:val>
                                            <p:fltVal val="0"/>
                                          </p:val>
                                        </p:tav>
                                        <p:tav tm="100000">
                                          <p:val>
                                            <p:strVal val="#ppt_h"/>
                                          </p:val>
                                        </p:tav>
                                      </p:tavLst>
                                    </p:anim>
                                    <p:animEffect transition="in" filter="fade">
                                      <p:cBhvr>
                                        <p:cTn id="273" dur="10000"/>
                                        <p:tgtEl>
                                          <p:spTgt spid="144"/>
                                        </p:tgtEl>
                                      </p:cBhvr>
                                    </p:animEffect>
                                  </p:childTnLst>
                                </p:cTn>
                              </p:par>
                            </p:childTnLst>
                          </p:cTn>
                        </p:par>
                        <p:par>
                          <p:cTn id="274" fill="hold">
                            <p:stCondLst>
                              <p:cond delay="270000"/>
                            </p:stCondLst>
                            <p:childTnLst>
                              <p:par>
                                <p:cTn id="275" presetID="23" presetClass="exit" presetSubtype="32" fill="hold" grpId="0" nodeType="afterEffect">
                                  <p:stCondLst>
                                    <p:cond delay="0"/>
                                  </p:stCondLst>
                                  <p:childTnLst>
                                    <p:anim calcmode="lin" valueType="num">
                                      <p:cBhvr>
                                        <p:cTn id="276" dur="10000"/>
                                        <p:tgtEl>
                                          <p:spTgt spid="107"/>
                                        </p:tgtEl>
                                        <p:attrNameLst>
                                          <p:attrName>ppt_w</p:attrName>
                                        </p:attrNameLst>
                                      </p:cBhvr>
                                      <p:tavLst>
                                        <p:tav tm="0">
                                          <p:val>
                                            <p:strVal val="ppt_w"/>
                                          </p:val>
                                        </p:tav>
                                        <p:tav tm="100000">
                                          <p:val>
                                            <p:fltVal val="0"/>
                                          </p:val>
                                        </p:tav>
                                      </p:tavLst>
                                    </p:anim>
                                    <p:anim calcmode="lin" valueType="num">
                                      <p:cBhvr>
                                        <p:cTn id="277" dur="10000"/>
                                        <p:tgtEl>
                                          <p:spTgt spid="107"/>
                                        </p:tgtEl>
                                        <p:attrNameLst>
                                          <p:attrName>ppt_h</p:attrName>
                                        </p:attrNameLst>
                                      </p:cBhvr>
                                      <p:tavLst>
                                        <p:tav tm="0">
                                          <p:val>
                                            <p:strVal val="ppt_h"/>
                                          </p:val>
                                        </p:tav>
                                        <p:tav tm="100000">
                                          <p:val>
                                            <p:fltVal val="0"/>
                                          </p:val>
                                        </p:tav>
                                      </p:tavLst>
                                    </p:anim>
                                    <p:set>
                                      <p:cBhvr>
                                        <p:cTn id="278" dur="1" fill="hold">
                                          <p:stCondLst>
                                            <p:cond delay="9999"/>
                                          </p:stCondLst>
                                        </p:cTn>
                                        <p:tgtEl>
                                          <p:spTgt spid="107"/>
                                        </p:tgtEl>
                                        <p:attrNameLst>
                                          <p:attrName>style.visibility</p:attrName>
                                        </p:attrNameLst>
                                      </p:cBhvr>
                                      <p:to>
                                        <p:strVal val="hidden"/>
                                      </p:to>
                                    </p:set>
                                  </p:childTnLst>
                                </p:cTn>
                              </p:par>
                              <p:par>
                                <p:cTn id="279" presetID="53" presetClass="entr" presetSubtype="16" fill="hold" grpId="0" nodeType="withEffect">
                                  <p:stCondLst>
                                    <p:cond delay="0"/>
                                  </p:stCondLst>
                                  <p:childTnLst>
                                    <p:set>
                                      <p:cBhvr>
                                        <p:cTn id="280" dur="1" fill="hold">
                                          <p:stCondLst>
                                            <p:cond delay="0"/>
                                          </p:stCondLst>
                                        </p:cTn>
                                        <p:tgtEl>
                                          <p:spTgt spid="145"/>
                                        </p:tgtEl>
                                        <p:attrNameLst>
                                          <p:attrName>style.visibility</p:attrName>
                                        </p:attrNameLst>
                                      </p:cBhvr>
                                      <p:to>
                                        <p:strVal val="visible"/>
                                      </p:to>
                                    </p:set>
                                    <p:anim calcmode="lin" valueType="num">
                                      <p:cBhvr>
                                        <p:cTn id="281" dur="10000" fill="hold"/>
                                        <p:tgtEl>
                                          <p:spTgt spid="145"/>
                                        </p:tgtEl>
                                        <p:attrNameLst>
                                          <p:attrName>ppt_w</p:attrName>
                                        </p:attrNameLst>
                                      </p:cBhvr>
                                      <p:tavLst>
                                        <p:tav tm="0">
                                          <p:val>
                                            <p:fltVal val="0"/>
                                          </p:val>
                                        </p:tav>
                                        <p:tav tm="100000">
                                          <p:val>
                                            <p:strVal val="#ppt_w"/>
                                          </p:val>
                                        </p:tav>
                                      </p:tavLst>
                                    </p:anim>
                                    <p:anim calcmode="lin" valueType="num">
                                      <p:cBhvr>
                                        <p:cTn id="282" dur="10000" fill="hold"/>
                                        <p:tgtEl>
                                          <p:spTgt spid="145"/>
                                        </p:tgtEl>
                                        <p:attrNameLst>
                                          <p:attrName>ppt_h</p:attrName>
                                        </p:attrNameLst>
                                      </p:cBhvr>
                                      <p:tavLst>
                                        <p:tav tm="0">
                                          <p:val>
                                            <p:fltVal val="0"/>
                                          </p:val>
                                        </p:tav>
                                        <p:tav tm="100000">
                                          <p:val>
                                            <p:strVal val="#ppt_h"/>
                                          </p:val>
                                        </p:tav>
                                      </p:tavLst>
                                    </p:anim>
                                    <p:animEffect transition="in" filter="fade">
                                      <p:cBhvr>
                                        <p:cTn id="283" dur="10000"/>
                                        <p:tgtEl>
                                          <p:spTgt spid="145"/>
                                        </p:tgtEl>
                                      </p:cBhvr>
                                    </p:animEffect>
                                  </p:childTnLst>
                                </p:cTn>
                              </p:par>
                            </p:childTnLst>
                          </p:cTn>
                        </p:par>
                        <p:par>
                          <p:cTn id="284" fill="hold">
                            <p:stCondLst>
                              <p:cond delay="280000"/>
                            </p:stCondLst>
                            <p:childTnLst>
                              <p:par>
                                <p:cTn id="285" presetID="23" presetClass="exit" presetSubtype="32" fill="hold" grpId="0" nodeType="afterEffect">
                                  <p:stCondLst>
                                    <p:cond delay="0"/>
                                  </p:stCondLst>
                                  <p:childTnLst>
                                    <p:anim calcmode="lin" valueType="num">
                                      <p:cBhvr>
                                        <p:cTn id="286" dur="10000"/>
                                        <p:tgtEl>
                                          <p:spTgt spid="108"/>
                                        </p:tgtEl>
                                        <p:attrNameLst>
                                          <p:attrName>ppt_w</p:attrName>
                                        </p:attrNameLst>
                                      </p:cBhvr>
                                      <p:tavLst>
                                        <p:tav tm="0">
                                          <p:val>
                                            <p:strVal val="ppt_w"/>
                                          </p:val>
                                        </p:tav>
                                        <p:tav tm="100000">
                                          <p:val>
                                            <p:fltVal val="0"/>
                                          </p:val>
                                        </p:tav>
                                      </p:tavLst>
                                    </p:anim>
                                    <p:anim calcmode="lin" valueType="num">
                                      <p:cBhvr>
                                        <p:cTn id="287" dur="10000"/>
                                        <p:tgtEl>
                                          <p:spTgt spid="108"/>
                                        </p:tgtEl>
                                        <p:attrNameLst>
                                          <p:attrName>ppt_h</p:attrName>
                                        </p:attrNameLst>
                                      </p:cBhvr>
                                      <p:tavLst>
                                        <p:tav tm="0">
                                          <p:val>
                                            <p:strVal val="ppt_h"/>
                                          </p:val>
                                        </p:tav>
                                        <p:tav tm="100000">
                                          <p:val>
                                            <p:fltVal val="0"/>
                                          </p:val>
                                        </p:tav>
                                      </p:tavLst>
                                    </p:anim>
                                    <p:set>
                                      <p:cBhvr>
                                        <p:cTn id="288" dur="1" fill="hold">
                                          <p:stCondLst>
                                            <p:cond delay="9999"/>
                                          </p:stCondLst>
                                        </p:cTn>
                                        <p:tgtEl>
                                          <p:spTgt spid="108"/>
                                        </p:tgtEl>
                                        <p:attrNameLst>
                                          <p:attrName>style.visibility</p:attrName>
                                        </p:attrNameLst>
                                      </p:cBhvr>
                                      <p:to>
                                        <p:strVal val="hidden"/>
                                      </p:to>
                                    </p:set>
                                  </p:childTnLst>
                                </p:cTn>
                              </p:par>
                              <p:par>
                                <p:cTn id="289" presetID="53" presetClass="entr" presetSubtype="16" fill="hold" grpId="0" nodeType="withEffect">
                                  <p:stCondLst>
                                    <p:cond delay="0"/>
                                  </p:stCondLst>
                                  <p:childTnLst>
                                    <p:set>
                                      <p:cBhvr>
                                        <p:cTn id="290" dur="1" fill="hold">
                                          <p:stCondLst>
                                            <p:cond delay="0"/>
                                          </p:stCondLst>
                                        </p:cTn>
                                        <p:tgtEl>
                                          <p:spTgt spid="146"/>
                                        </p:tgtEl>
                                        <p:attrNameLst>
                                          <p:attrName>style.visibility</p:attrName>
                                        </p:attrNameLst>
                                      </p:cBhvr>
                                      <p:to>
                                        <p:strVal val="visible"/>
                                      </p:to>
                                    </p:set>
                                    <p:anim calcmode="lin" valueType="num">
                                      <p:cBhvr>
                                        <p:cTn id="291" dur="10000" fill="hold"/>
                                        <p:tgtEl>
                                          <p:spTgt spid="146"/>
                                        </p:tgtEl>
                                        <p:attrNameLst>
                                          <p:attrName>ppt_w</p:attrName>
                                        </p:attrNameLst>
                                      </p:cBhvr>
                                      <p:tavLst>
                                        <p:tav tm="0">
                                          <p:val>
                                            <p:fltVal val="0"/>
                                          </p:val>
                                        </p:tav>
                                        <p:tav tm="100000">
                                          <p:val>
                                            <p:strVal val="#ppt_w"/>
                                          </p:val>
                                        </p:tav>
                                      </p:tavLst>
                                    </p:anim>
                                    <p:anim calcmode="lin" valueType="num">
                                      <p:cBhvr>
                                        <p:cTn id="292" dur="10000" fill="hold"/>
                                        <p:tgtEl>
                                          <p:spTgt spid="146"/>
                                        </p:tgtEl>
                                        <p:attrNameLst>
                                          <p:attrName>ppt_h</p:attrName>
                                        </p:attrNameLst>
                                      </p:cBhvr>
                                      <p:tavLst>
                                        <p:tav tm="0">
                                          <p:val>
                                            <p:fltVal val="0"/>
                                          </p:val>
                                        </p:tav>
                                        <p:tav tm="100000">
                                          <p:val>
                                            <p:strVal val="#ppt_h"/>
                                          </p:val>
                                        </p:tav>
                                      </p:tavLst>
                                    </p:anim>
                                    <p:animEffect transition="in" filter="fade">
                                      <p:cBhvr>
                                        <p:cTn id="293" dur="10000"/>
                                        <p:tgtEl>
                                          <p:spTgt spid="146"/>
                                        </p:tgtEl>
                                      </p:cBhvr>
                                    </p:animEffect>
                                  </p:childTnLst>
                                </p:cTn>
                              </p:par>
                            </p:childTnLst>
                          </p:cTn>
                        </p:par>
                        <p:par>
                          <p:cTn id="294" fill="hold">
                            <p:stCondLst>
                              <p:cond delay="290000"/>
                            </p:stCondLst>
                            <p:childTnLst>
                              <p:par>
                                <p:cTn id="295" presetID="23" presetClass="exit" presetSubtype="32" fill="hold" grpId="0" nodeType="afterEffect">
                                  <p:stCondLst>
                                    <p:cond delay="0"/>
                                  </p:stCondLst>
                                  <p:childTnLst>
                                    <p:anim calcmode="lin" valueType="num">
                                      <p:cBhvr>
                                        <p:cTn id="296" dur="10000"/>
                                        <p:tgtEl>
                                          <p:spTgt spid="109"/>
                                        </p:tgtEl>
                                        <p:attrNameLst>
                                          <p:attrName>ppt_w</p:attrName>
                                        </p:attrNameLst>
                                      </p:cBhvr>
                                      <p:tavLst>
                                        <p:tav tm="0">
                                          <p:val>
                                            <p:strVal val="ppt_w"/>
                                          </p:val>
                                        </p:tav>
                                        <p:tav tm="100000">
                                          <p:val>
                                            <p:fltVal val="0"/>
                                          </p:val>
                                        </p:tav>
                                      </p:tavLst>
                                    </p:anim>
                                    <p:anim calcmode="lin" valueType="num">
                                      <p:cBhvr>
                                        <p:cTn id="297" dur="10000"/>
                                        <p:tgtEl>
                                          <p:spTgt spid="109"/>
                                        </p:tgtEl>
                                        <p:attrNameLst>
                                          <p:attrName>ppt_h</p:attrName>
                                        </p:attrNameLst>
                                      </p:cBhvr>
                                      <p:tavLst>
                                        <p:tav tm="0">
                                          <p:val>
                                            <p:strVal val="ppt_h"/>
                                          </p:val>
                                        </p:tav>
                                        <p:tav tm="100000">
                                          <p:val>
                                            <p:fltVal val="0"/>
                                          </p:val>
                                        </p:tav>
                                      </p:tavLst>
                                    </p:anim>
                                    <p:set>
                                      <p:cBhvr>
                                        <p:cTn id="298" dur="1" fill="hold">
                                          <p:stCondLst>
                                            <p:cond delay="9999"/>
                                          </p:stCondLst>
                                        </p:cTn>
                                        <p:tgtEl>
                                          <p:spTgt spid="109"/>
                                        </p:tgtEl>
                                        <p:attrNameLst>
                                          <p:attrName>style.visibility</p:attrName>
                                        </p:attrNameLst>
                                      </p:cBhvr>
                                      <p:to>
                                        <p:strVal val="hidden"/>
                                      </p:to>
                                    </p:set>
                                  </p:childTnLst>
                                </p:cTn>
                              </p:par>
                              <p:par>
                                <p:cTn id="299" presetID="53" presetClass="entr" presetSubtype="16" fill="hold" grpId="0" nodeType="withEffect">
                                  <p:stCondLst>
                                    <p:cond delay="0"/>
                                  </p:stCondLst>
                                  <p:childTnLst>
                                    <p:set>
                                      <p:cBhvr>
                                        <p:cTn id="300" dur="1" fill="hold">
                                          <p:stCondLst>
                                            <p:cond delay="0"/>
                                          </p:stCondLst>
                                        </p:cTn>
                                        <p:tgtEl>
                                          <p:spTgt spid="147"/>
                                        </p:tgtEl>
                                        <p:attrNameLst>
                                          <p:attrName>style.visibility</p:attrName>
                                        </p:attrNameLst>
                                      </p:cBhvr>
                                      <p:to>
                                        <p:strVal val="visible"/>
                                      </p:to>
                                    </p:set>
                                    <p:anim calcmode="lin" valueType="num">
                                      <p:cBhvr>
                                        <p:cTn id="301" dur="10000" fill="hold"/>
                                        <p:tgtEl>
                                          <p:spTgt spid="147"/>
                                        </p:tgtEl>
                                        <p:attrNameLst>
                                          <p:attrName>ppt_w</p:attrName>
                                        </p:attrNameLst>
                                      </p:cBhvr>
                                      <p:tavLst>
                                        <p:tav tm="0">
                                          <p:val>
                                            <p:fltVal val="0"/>
                                          </p:val>
                                        </p:tav>
                                        <p:tav tm="100000">
                                          <p:val>
                                            <p:strVal val="#ppt_w"/>
                                          </p:val>
                                        </p:tav>
                                      </p:tavLst>
                                    </p:anim>
                                    <p:anim calcmode="lin" valueType="num">
                                      <p:cBhvr>
                                        <p:cTn id="302" dur="10000" fill="hold"/>
                                        <p:tgtEl>
                                          <p:spTgt spid="147"/>
                                        </p:tgtEl>
                                        <p:attrNameLst>
                                          <p:attrName>ppt_h</p:attrName>
                                        </p:attrNameLst>
                                      </p:cBhvr>
                                      <p:tavLst>
                                        <p:tav tm="0">
                                          <p:val>
                                            <p:fltVal val="0"/>
                                          </p:val>
                                        </p:tav>
                                        <p:tav tm="100000">
                                          <p:val>
                                            <p:strVal val="#ppt_h"/>
                                          </p:val>
                                        </p:tav>
                                      </p:tavLst>
                                    </p:anim>
                                    <p:animEffect transition="in" filter="fade">
                                      <p:cBhvr>
                                        <p:cTn id="303" dur="10000"/>
                                        <p:tgtEl>
                                          <p:spTgt spid="147"/>
                                        </p:tgtEl>
                                      </p:cBhvr>
                                    </p:animEffect>
                                  </p:childTnLst>
                                </p:cTn>
                              </p:par>
                            </p:childTnLst>
                          </p:cTn>
                        </p:par>
                        <p:par>
                          <p:cTn id="304" fill="hold">
                            <p:stCondLst>
                              <p:cond delay="300000"/>
                            </p:stCondLst>
                            <p:childTnLst>
                              <p:par>
                                <p:cTn id="305" presetID="53" presetClass="entr" presetSubtype="16" fill="hold" grpId="0" nodeType="afterEffect">
                                  <p:stCondLst>
                                    <p:cond delay="0"/>
                                  </p:stCondLst>
                                  <p:childTnLst>
                                    <p:set>
                                      <p:cBhvr>
                                        <p:cTn id="306" dur="1" fill="hold">
                                          <p:stCondLst>
                                            <p:cond delay="0"/>
                                          </p:stCondLst>
                                        </p:cTn>
                                        <p:tgtEl>
                                          <p:spTgt spid="8"/>
                                        </p:tgtEl>
                                        <p:attrNameLst>
                                          <p:attrName>style.visibility</p:attrName>
                                        </p:attrNameLst>
                                      </p:cBhvr>
                                      <p:to>
                                        <p:strVal val="visible"/>
                                      </p:to>
                                    </p:set>
                                    <p:anim calcmode="lin" valueType="num">
                                      <p:cBhvr>
                                        <p:cTn id="307" dur="500" fill="hold"/>
                                        <p:tgtEl>
                                          <p:spTgt spid="8"/>
                                        </p:tgtEl>
                                        <p:attrNameLst>
                                          <p:attrName>ppt_w</p:attrName>
                                        </p:attrNameLst>
                                      </p:cBhvr>
                                      <p:tavLst>
                                        <p:tav tm="0">
                                          <p:val>
                                            <p:fltVal val="0"/>
                                          </p:val>
                                        </p:tav>
                                        <p:tav tm="100000">
                                          <p:val>
                                            <p:strVal val="#ppt_w"/>
                                          </p:val>
                                        </p:tav>
                                      </p:tavLst>
                                    </p:anim>
                                    <p:anim calcmode="lin" valueType="num">
                                      <p:cBhvr>
                                        <p:cTn id="308" dur="500" fill="hold"/>
                                        <p:tgtEl>
                                          <p:spTgt spid="8"/>
                                        </p:tgtEl>
                                        <p:attrNameLst>
                                          <p:attrName>ppt_h</p:attrName>
                                        </p:attrNameLst>
                                      </p:cBhvr>
                                      <p:tavLst>
                                        <p:tav tm="0">
                                          <p:val>
                                            <p:fltVal val="0"/>
                                          </p:val>
                                        </p:tav>
                                        <p:tav tm="100000">
                                          <p:val>
                                            <p:strVal val="#ppt_h"/>
                                          </p:val>
                                        </p:tav>
                                      </p:tavLst>
                                    </p:anim>
                                    <p:animEffect transition="in" filter="fade">
                                      <p:cBhvr>
                                        <p:cTn id="309" dur="500"/>
                                        <p:tgtEl>
                                          <p:spTgt spid="8"/>
                                        </p:tgtEl>
                                      </p:cBhvr>
                                    </p:animEffect>
                                  </p:childTnLst>
                                  <p:subTnLst>
                                    <p:audio>
                                      <p:cMediaNode>
                                        <p:cTn display="0" masterRel="sameClick">
                                          <p:stCondLst>
                                            <p:cond evt="begin" delay="0">
                                              <p:tn val="305"/>
                                            </p:cond>
                                          </p:stCondLst>
                                          <p:endCondLst>
                                            <p:cond evt="onStopAudio" delay="0">
                                              <p:tgtEl>
                                                <p:sldTgt/>
                                              </p:tgtEl>
                                            </p:cond>
                                          </p:endCondLst>
                                        </p:cTn>
                                        <p:tgtEl>
                                          <p:sndTgt r:embed="rId3" name="chimes.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81" grpId="0" animBg="1"/>
      <p:bldP spid="82" grpId="0" animBg="1"/>
      <p:bldP spid="83" grpId="0" animBg="1"/>
      <p:bldP spid="84" grpId="0" animBg="1"/>
      <p:bldP spid="85" grpId="0" animBg="1"/>
      <p:bldP spid="86" grpId="0" animBg="1"/>
      <p:bldP spid="87" grpId="0" animBg="1"/>
      <p:bldP spid="88" grpId="0" animBg="1"/>
      <p:bldP spid="89" grpId="0" animBg="1"/>
      <p:bldP spid="90" grpId="0" animBg="1"/>
      <p:bldP spid="91" grpId="0" animBg="1"/>
      <p:bldP spid="92" grpId="0" animBg="1"/>
      <p:bldP spid="93" grpId="0" animBg="1"/>
      <p:bldP spid="94" grpId="0" animBg="1"/>
      <p:bldP spid="95" grpId="0" animBg="1"/>
      <p:bldP spid="96" grpId="0" animBg="1"/>
      <p:bldP spid="97" grpId="0" animBg="1"/>
      <p:bldP spid="98" grpId="0" animBg="1"/>
      <p:bldP spid="99" grpId="0" animBg="1"/>
      <p:bldP spid="100" grpId="0" animBg="1"/>
      <p:bldP spid="101" grpId="0" animBg="1"/>
      <p:bldP spid="102" grpId="0" animBg="1"/>
      <p:bldP spid="103" grpId="0" animBg="1"/>
      <p:bldP spid="104" grpId="0" animBg="1"/>
      <p:bldP spid="105" grpId="0" animBg="1"/>
      <p:bldP spid="106" grpId="0" animBg="1"/>
      <p:bldP spid="107" grpId="0" animBg="1"/>
      <p:bldP spid="108" grpId="0" animBg="1"/>
      <p:bldP spid="109" grpId="0" animBg="1"/>
      <p:bldP spid="118" grpId="0" animBg="1"/>
      <p:bldP spid="119" grpId="0" animBg="1"/>
      <p:bldP spid="120" grpId="0" animBg="1"/>
      <p:bldP spid="121" grpId="0" animBg="1"/>
      <p:bldP spid="122" grpId="0" animBg="1"/>
      <p:bldP spid="123" grpId="0" animBg="1"/>
      <p:bldP spid="124" grpId="0" animBg="1"/>
      <p:bldP spid="125" grpId="0" animBg="1"/>
      <p:bldP spid="126" grpId="0" animBg="1"/>
      <p:bldP spid="127" grpId="0" animBg="1"/>
      <p:bldP spid="128" grpId="0" animBg="1"/>
      <p:bldP spid="129" grpId="0" animBg="1"/>
      <p:bldP spid="130" grpId="0" animBg="1"/>
      <p:bldP spid="131" grpId="0" animBg="1"/>
      <p:bldP spid="132" grpId="0" animBg="1"/>
      <p:bldP spid="133" grpId="0" animBg="1"/>
      <p:bldP spid="134" grpId="0" animBg="1"/>
      <p:bldP spid="135" grpId="0" animBg="1"/>
      <p:bldP spid="136" grpId="0" animBg="1"/>
      <p:bldP spid="137" grpId="0" animBg="1"/>
      <p:bldP spid="138" grpId="0" animBg="1"/>
      <p:bldP spid="139" grpId="0" animBg="1"/>
      <p:bldP spid="140" grpId="0" animBg="1"/>
      <p:bldP spid="141" grpId="0" animBg="1"/>
      <p:bldP spid="142" grpId="0" animBg="1"/>
      <p:bldP spid="143" grpId="0" animBg="1"/>
      <p:bldP spid="144" grpId="0" animBg="1"/>
      <p:bldP spid="145" grpId="0" animBg="1"/>
      <p:bldP spid="146" grpId="0" animBg="1"/>
      <p:bldP spid="147" grpId="0" animBg="1"/>
      <p:bldP spid="8" grpId="0"/>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テキスト ボックス 2"/>
          <p:cNvSpPr txBox="1">
            <a:spLocks noChangeArrowheads="1"/>
          </p:cNvSpPr>
          <p:nvPr/>
        </p:nvSpPr>
        <p:spPr bwMode="auto">
          <a:xfrm>
            <a:off x="4583832" y="91067"/>
            <a:ext cx="3877985"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a:solidFill>
                  <a:schemeClr val="tx1"/>
                </a:solidFill>
                <a:latin typeface="Tahoma" pitchFamily="34" charset="0"/>
                <a:ea typeface="ＭＳ Ｐゴシック" pitchFamily="50" charset="-128"/>
              </a:defRPr>
            </a:lvl1pPr>
            <a:lvl2pPr marL="742950" indent="-285750">
              <a:defRPr kumimoji="1">
                <a:solidFill>
                  <a:schemeClr val="tx1"/>
                </a:solidFill>
                <a:latin typeface="Tahoma" pitchFamily="34" charset="0"/>
                <a:ea typeface="ＭＳ Ｐゴシック" pitchFamily="50" charset="-128"/>
              </a:defRPr>
            </a:lvl2pPr>
            <a:lvl3pPr marL="1143000" indent="-228600">
              <a:defRPr kumimoji="1">
                <a:solidFill>
                  <a:schemeClr val="tx1"/>
                </a:solidFill>
                <a:latin typeface="Tahoma" pitchFamily="34" charset="0"/>
                <a:ea typeface="ＭＳ Ｐゴシック" pitchFamily="50" charset="-128"/>
              </a:defRPr>
            </a:lvl3pPr>
            <a:lvl4pPr marL="1600200" indent="-228600">
              <a:defRPr kumimoji="1">
                <a:solidFill>
                  <a:schemeClr val="tx1"/>
                </a:solidFill>
                <a:latin typeface="Tahoma" pitchFamily="34" charset="0"/>
                <a:ea typeface="ＭＳ Ｐゴシック" pitchFamily="50" charset="-128"/>
              </a:defRPr>
            </a:lvl4pPr>
            <a:lvl5pPr marL="2057400" indent="-228600">
              <a:defRPr kumimoji="1">
                <a:solidFill>
                  <a:schemeClr val="tx1"/>
                </a:solidFill>
                <a:latin typeface="Tahoma" pitchFamily="34"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Tahoma" pitchFamily="34"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Tahoma" pitchFamily="34"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Tahoma" pitchFamily="34"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Tahoma" pitchFamily="34" charset="0"/>
                <a:ea typeface="ＭＳ Ｐゴシック" pitchFamily="50" charset="-128"/>
              </a:defRPr>
            </a:lvl9pPr>
          </a:lstStyle>
          <a:p>
            <a:r>
              <a:rPr lang="ja-JP" altLang="ja-JP" sz="3200" b="1" dirty="0">
                <a:latin typeface="メイリオ" panose="020B0604030504040204" pitchFamily="50" charset="-128"/>
                <a:ea typeface="メイリオ" panose="020B0604030504040204" pitchFamily="50" charset="-128"/>
              </a:rPr>
              <a:t>【</a:t>
            </a:r>
            <a:r>
              <a:rPr lang="ja-JP" altLang="en-US" sz="3200" b="1" dirty="0">
                <a:latin typeface="メイリオ" panose="020B0604030504040204" pitchFamily="50" charset="-128"/>
                <a:ea typeface="メイリオ" panose="020B0604030504040204" pitchFamily="50" charset="-128"/>
              </a:rPr>
              <a:t>Ｃ</a:t>
            </a:r>
            <a:r>
              <a:rPr lang="ja-JP" altLang="ja-JP" sz="3200" b="1" dirty="0">
                <a:latin typeface="メイリオ" panose="020B0604030504040204" pitchFamily="50" charset="-128"/>
                <a:ea typeface="メイリオ" panose="020B0604030504040204" pitchFamily="50" charset="-128"/>
              </a:rPr>
              <a:t>さんの</a:t>
            </a:r>
            <a:r>
              <a:rPr lang="ja-JP" altLang="en-US" sz="3200" b="1" dirty="0">
                <a:latin typeface="メイリオ" panose="020B0604030504040204" pitchFamily="50" charset="-128"/>
                <a:ea typeface="メイリオ" panose="020B0604030504040204" pitchFamily="50" charset="-128"/>
              </a:rPr>
              <a:t>ようす</a:t>
            </a:r>
            <a:r>
              <a:rPr lang="ja-JP" altLang="ja-JP" sz="3200" b="1" dirty="0">
                <a:latin typeface="メイリオ" panose="020B0604030504040204" pitchFamily="50" charset="-128"/>
                <a:ea typeface="メイリオ" panose="020B0604030504040204" pitchFamily="50" charset="-128"/>
              </a:rPr>
              <a:t>】</a:t>
            </a:r>
          </a:p>
        </p:txBody>
      </p:sp>
      <p:sp>
        <p:nvSpPr>
          <p:cNvPr id="100355" name="テキスト ボックス 4"/>
          <p:cNvSpPr txBox="1">
            <a:spLocks noChangeArrowheads="1"/>
          </p:cNvSpPr>
          <p:nvPr/>
        </p:nvSpPr>
        <p:spPr bwMode="auto">
          <a:xfrm>
            <a:off x="2135560" y="1052736"/>
            <a:ext cx="8568952" cy="52629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kumimoji="1">
                <a:solidFill>
                  <a:schemeClr val="tx1"/>
                </a:solidFill>
                <a:latin typeface="Tahoma" pitchFamily="34" charset="0"/>
                <a:ea typeface="ＭＳ Ｐゴシック" pitchFamily="50" charset="-128"/>
              </a:defRPr>
            </a:lvl1pPr>
            <a:lvl2pPr marL="742950" indent="-285750">
              <a:defRPr kumimoji="1">
                <a:solidFill>
                  <a:schemeClr val="tx1"/>
                </a:solidFill>
                <a:latin typeface="Tahoma" pitchFamily="34" charset="0"/>
                <a:ea typeface="ＭＳ Ｐゴシック" pitchFamily="50" charset="-128"/>
              </a:defRPr>
            </a:lvl2pPr>
            <a:lvl3pPr marL="1143000" indent="-228600">
              <a:defRPr kumimoji="1">
                <a:solidFill>
                  <a:schemeClr val="tx1"/>
                </a:solidFill>
                <a:latin typeface="Tahoma" pitchFamily="34" charset="0"/>
                <a:ea typeface="ＭＳ Ｐゴシック" pitchFamily="50" charset="-128"/>
              </a:defRPr>
            </a:lvl3pPr>
            <a:lvl4pPr marL="1600200" indent="-228600">
              <a:defRPr kumimoji="1">
                <a:solidFill>
                  <a:schemeClr val="tx1"/>
                </a:solidFill>
                <a:latin typeface="Tahoma" pitchFamily="34" charset="0"/>
                <a:ea typeface="ＭＳ Ｐゴシック" pitchFamily="50" charset="-128"/>
              </a:defRPr>
            </a:lvl4pPr>
            <a:lvl5pPr marL="2057400" indent="-228600">
              <a:defRPr kumimoji="1">
                <a:solidFill>
                  <a:schemeClr val="tx1"/>
                </a:solidFill>
                <a:latin typeface="Tahoma" pitchFamily="34"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Tahoma" pitchFamily="34"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Tahoma" pitchFamily="34"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Tahoma" pitchFamily="34"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Tahoma" pitchFamily="34" charset="0"/>
                <a:ea typeface="ＭＳ Ｐゴシック" pitchFamily="50" charset="-128"/>
              </a:defRPr>
            </a:lvl9pPr>
          </a:lstStyle>
          <a:p>
            <a:r>
              <a:rPr lang="ja-JP" altLang="en-US" sz="2400" b="1" dirty="0"/>
              <a:t>Ｃ</a:t>
            </a:r>
            <a:r>
              <a:rPr lang="ja-JP" altLang="ja-JP" sz="2400" b="1" dirty="0"/>
              <a:t>さん、</a:t>
            </a:r>
            <a:r>
              <a:rPr lang="ja-JP" altLang="en-US" sz="2400" b="1" dirty="0"/>
              <a:t>３０</a:t>
            </a:r>
            <a:r>
              <a:rPr lang="ja-JP" altLang="ja-JP" sz="2400" b="1" dirty="0"/>
              <a:t>歳代、女性、一人暮らし。うつ状態</a:t>
            </a:r>
            <a:r>
              <a:rPr lang="ja-JP" altLang="en-US" sz="2400" b="1" dirty="0"/>
              <a:t>で</a:t>
            </a:r>
            <a:r>
              <a:rPr lang="ja-JP" altLang="ja-JP" sz="2400" b="1" dirty="0"/>
              <a:t>、療養期間は</a:t>
            </a:r>
            <a:r>
              <a:rPr lang="ja-JP" altLang="en-US" sz="2400" b="1" dirty="0"/>
              <a:t>１</a:t>
            </a:r>
            <a:r>
              <a:rPr lang="ja-JP" altLang="ja-JP" sz="2400" b="1" dirty="0"/>
              <a:t>年</a:t>
            </a:r>
            <a:r>
              <a:rPr lang="ja-JP" altLang="en-US" sz="2400" b="1" dirty="0"/>
              <a:t>１０</a:t>
            </a:r>
            <a:r>
              <a:rPr lang="ja-JP" altLang="ja-JP" sz="2400" b="1" dirty="0"/>
              <a:t>カ月になっている。</a:t>
            </a:r>
            <a:endParaRPr lang="en-US" altLang="ja-JP" sz="2400" b="1" dirty="0"/>
          </a:p>
          <a:p>
            <a:r>
              <a:rPr lang="ja-JP" altLang="ja-JP" sz="2400" b="1" dirty="0"/>
              <a:t>職場復帰を希望し、ならし出勤に取り組んでいる。療養中の生活は、</a:t>
            </a:r>
            <a:r>
              <a:rPr lang="ja-JP" altLang="en-US" sz="2400" b="1" dirty="0"/>
              <a:t>７</a:t>
            </a:r>
            <a:r>
              <a:rPr lang="ja-JP" altLang="ja-JP" sz="2400" b="1" dirty="0"/>
              <a:t>時に起床、少食だが</a:t>
            </a:r>
            <a:r>
              <a:rPr lang="ja-JP" altLang="en-US" sz="2400" b="1" dirty="0"/>
              <a:t>３</a:t>
            </a:r>
            <a:r>
              <a:rPr lang="ja-JP" altLang="ja-JP" sz="2400" b="1" dirty="0"/>
              <a:t>食は食べている。週１回、カウンセリングに通い、２週間毎に精神科クリニックに受診している。</a:t>
            </a:r>
            <a:endParaRPr lang="en-US" altLang="ja-JP" sz="2400" b="1" dirty="0"/>
          </a:p>
          <a:p>
            <a:r>
              <a:rPr lang="ja-JP" altLang="ja-JP" sz="2400" b="1" dirty="0"/>
              <a:t>睡眠不足に陥りやすく、新しい業務を任されると、前日眠れなくなってしまう。</a:t>
            </a:r>
            <a:endParaRPr lang="en-US" altLang="ja-JP" sz="2400" b="1" dirty="0"/>
          </a:p>
          <a:p>
            <a:endParaRPr lang="en-US" altLang="ja-JP" sz="2400" b="1" dirty="0"/>
          </a:p>
          <a:p>
            <a:r>
              <a:rPr lang="ja-JP" altLang="ja-JP" sz="2400" b="1" dirty="0"/>
              <a:t>ならし出勤では、復帰後に担当する事務の中から、いくつか選定された業務に取り組んでいる。業務の進め方など、資料だけ読んでも理解出来ない部分もあり、質問や相談したい気持ちはあるが、周囲の人が黙々と忙しく仕事していると聞きづらいため、相談するときは、メールでするようにしているが、会話の機会が少ないので、気にかかっている。</a:t>
            </a:r>
          </a:p>
        </p:txBody>
      </p:sp>
      <p:sp>
        <p:nvSpPr>
          <p:cNvPr id="2" name="スライド番号プレースホルダー 1"/>
          <p:cNvSpPr>
            <a:spLocks noGrp="1"/>
          </p:cNvSpPr>
          <p:nvPr>
            <p:ph type="sldNum" sz="quarter" idx="12"/>
          </p:nvPr>
        </p:nvSpPr>
        <p:spPr/>
        <p:txBody>
          <a:bodyPr/>
          <a:lstStyle/>
          <a:p>
            <a:pPr>
              <a:defRPr/>
            </a:pPr>
            <a:fld id="{92C44189-61D3-4A1C-9B77-13B64AE97E11}" type="slidenum">
              <a:rPr lang="en-US" altLang="ja-JP" sz="2000" smtClean="0"/>
              <a:pPr>
                <a:defRPr/>
              </a:pPr>
              <a:t>47</a:t>
            </a:fld>
            <a:endParaRPr lang="en-US" altLang="ja-JP" sz="2000"/>
          </a:p>
        </p:txBody>
      </p:sp>
    </p:spTree>
    <p:extLst>
      <p:ext uri="{BB962C8B-B14F-4D97-AF65-F5344CB8AC3E}">
        <p14:creationId xmlns:p14="http://schemas.microsoft.com/office/powerpoint/2010/main" val="427111492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3" name="テキスト ボックス 1"/>
          <p:cNvSpPr txBox="1">
            <a:spLocks noChangeArrowheads="1"/>
          </p:cNvSpPr>
          <p:nvPr/>
        </p:nvSpPr>
        <p:spPr bwMode="auto">
          <a:xfrm>
            <a:off x="3883026" y="50801"/>
            <a:ext cx="5262979" cy="646331"/>
          </a:xfrm>
          <a:prstGeom prst="rect">
            <a:avLst/>
          </a:prstGeom>
          <a:noFill/>
          <a:ln w="9525">
            <a:noFill/>
            <a:miter lim="800000"/>
            <a:headEnd/>
            <a:tailEnd/>
          </a:ln>
        </p:spPr>
        <p:txBody>
          <a:bodyPr wrap="none">
            <a:spAutoFit/>
          </a:bodyPr>
          <a:lstStyle/>
          <a:p>
            <a:pPr eaLnBrk="0" hangingPunct="0"/>
            <a:r>
              <a:rPr lang="ja-JP" altLang="en-US" sz="3600" b="1" dirty="0">
                <a:solidFill>
                  <a:srgbClr val="000000"/>
                </a:solidFill>
                <a:latin typeface="メイリオ" panose="020B0604030504040204" pitchFamily="50" charset="-128"/>
                <a:ea typeface="メイリオ" panose="020B0604030504040204" pitchFamily="50" charset="-128"/>
              </a:rPr>
              <a:t>振り返りのためのヒント</a:t>
            </a:r>
          </a:p>
        </p:txBody>
      </p:sp>
      <p:sp>
        <p:nvSpPr>
          <p:cNvPr id="59394" name="テキスト ボックス 4"/>
          <p:cNvSpPr txBox="1">
            <a:spLocks noChangeArrowheads="1"/>
          </p:cNvSpPr>
          <p:nvPr/>
        </p:nvSpPr>
        <p:spPr bwMode="auto">
          <a:xfrm>
            <a:off x="2783632" y="1111842"/>
            <a:ext cx="3865562" cy="369888"/>
          </a:xfrm>
          <a:prstGeom prst="rect">
            <a:avLst/>
          </a:prstGeom>
          <a:noFill/>
          <a:ln w="9525">
            <a:noFill/>
            <a:miter lim="800000"/>
            <a:headEnd/>
            <a:tailEnd/>
          </a:ln>
        </p:spPr>
        <p:txBody>
          <a:bodyPr wrap="none">
            <a:spAutoFit/>
          </a:bodyPr>
          <a:lstStyle/>
          <a:p>
            <a:pPr eaLnBrk="0" hangingPunct="0"/>
            <a:r>
              <a:rPr lang="ja-JP" altLang="en-US" b="1" dirty="0">
                <a:solidFill>
                  <a:srgbClr val="000000"/>
                </a:solidFill>
                <a:latin typeface="Tahoma" pitchFamily="34" charset="0"/>
              </a:rPr>
              <a:t>ロールプレイをやってみての感想は？</a:t>
            </a:r>
          </a:p>
        </p:txBody>
      </p:sp>
      <p:sp>
        <p:nvSpPr>
          <p:cNvPr id="6" name="角丸四角形 5"/>
          <p:cNvSpPr/>
          <p:nvPr/>
        </p:nvSpPr>
        <p:spPr bwMode="auto">
          <a:xfrm>
            <a:off x="2207568" y="980728"/>
            <a:ext cx="8412162" cy="5381625"/>
          </a:xfrm>
          <a:prstGeom prst="roundRect">
            <a:avLst/>
          </a:prstGeom>
          <a:noFill/>
          <a:ln w="9525" cap="flat" cmpd="sng" algn="ctr">
            <a:solidFill>
              <a:schemeClr val="accent4"/>
            </a:solidFill>
            <a:prstDash val="solid"/>
            <a:round/>
            <a:headEnd type="none" w="med" len="med"/>
            <a:tailEnd type="none" w="med" len="med"/>
          </a:ln>
          <a:effectLst/>
        </p:spPr>
        <p:txBody>
          <a:bodyPr/>
          <a:lstStyle/>
          <a:p>
            <a:pPr>
              <a:defRPr/>
            </a:pPr>
            <a:endParaRPr kumimoji="0" lang="ja-JP" altLang="en-US">
              <a:solidFill>
                <a:srgbClr val="000000"/>
              </a:solidFill>
              <a:latin typeface="Tahoma" pitchFamily="34" charset="0"/>
              <a:ea typeface="ＭＳ Ｐゴシック" pitchFamily="50" charset="-128"/>
            </a:endParaRPr>
          </a:p>
        </p:txBody>
      </p:sp>
      <p:sp>
        <p:nvSpPr>
          <p:cNvPr id="59396" name="スライド番号プレースホルダー 2"/>
          <p:cNvSpPr>
            <a:spLocks noGrp="1"/>
          </p:cNvSpPr>
          <p:nvPr>
            <p:ph type="sldNum" sz="quarter" idx="12"/>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68679AA1-62D2-4B25-99C1-B1707922880C}" type="slidenum">
              <a:rPr lang="en-US" altLang="ja-JP" sz="2000"/>
              <a:pPr fontAlgn="base">
                <a:spcBef>
                  <a:spcPct val="0"/>
                </a:spcBef>
                <a:spcAft>
                  <a:spcPct val="0"/>
                </a:spcAft>
              </a:pPr>
              <a:t>48</a:t>
            </a:fld>
            <a:endParaRPr lang="en-US" altLang="ja-JP" sz="2000"/>
          </a:p>
        </p:txBody>
      </p:sp>
    </p:spTree>
    <p:extLst>
      <p:ext uri="{BB962C8B-B14F-4D97-AF65-F5344CB8AC3E}">
        <p14:creationId xmlns:p14="http://schemas.microsoft.com/office/powerpoint/2010/main" val="339288700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7" name="テキスト ボックス 4"/>
          <p:cNvSpPr txBox="1">
            <a:spLocks noChangeArrowheads="1"/>
          </p:cNvSpPr>
          <p:nvPr/>
        </p:nvSpPr>
        <p:spPr bwMode="auto">
          <a:xfrm>
            <a:off x="2423592" y="936947"/>
            <a:ext cx="6003925" cy="368300"/>
          </a:xfrm>
          <a:prstGeom prst="rect">
            <a:avLst/>
          </a:prstGeom>
          <a:noFill/>
          <a:ln w="9525">
            <a:noFill/>
            <a:miter lim="800000"/>
            <a:headEnd/>
            <a:tailEnd/>
          </a:ln>
        </p:spPr>
        <p:txBody>
          <a:bodyPr wrap="none">
            <a:spAutoFit/>
          </a:bodyPr>
          <a:lstStyle/>
          <a:p>
            <a:pPr eaLnBrk="0" hangingPunct="0"/>
            <a:r>
              <a:rPr lang="ja-JP" altLang="en-US" b="1" dirty="0">
                <a:solidFill>
                  <a:srgbClr val="000000"/>
                </a:solidFill>
                <a:latin typeface="Tahoma" pitchFamily="34" charset="0"/>
              </a:rPr>
              <a:t>どんな言葉かけ、しぐさ、表情で話しやすいと感じましたか？</a:t>
            </a:r>
          </a:p>
        </p:txBody>
      </p:sp>
      <p:sp>
        <p:nvSpPr>
          <p:cNvPr id="6" name="角丸四角形 5"/>
          <p:cNvSpPr/>
          <p:nvPr/>
        </p:nvSpPr>
        <p:spPr bwMode="auto">
          <a:xfrm>
            <a:off x="2207568" y="836712"/>
            <a:ext cx="8412162" cy="2720975"/>
          </a:xfrm>
          <a:prstGeom prst="roundRect">
            <a:avLst/>
          </a:prstGeom>
          <a:noFill/>
          <a:ln w="9525" cap="flat" cmpd="sng" algn="ctr">
            <a:solidFill>
              <a:schemeClr val="accent4"/>
            </a:solidFill>
            <a:prstDash val="solid"/>
            <a:round/>
            <a:headEnd type="none" w="med" len="med"/>
            <a:tailEnd type="none" w="med" len="med"/>
          </a:ln>
          <a:effectLst/>
        </p:spPr>
        <p:txBody>
          <a:bodyPr/>
          <a:lstStyle/>
          <a:p>
            <a:pPr>
              <a:defRPr/>
            </a:pPr>
            <a:endParaRPr kumimoji="0" lang="ja-JP" altLang="en-US">
              <a:solidFill>
                <a:srgbClr val="000000"/>
              </a:solidFill>
              <a:latin typeface="Tahoma" pitchFamily="34" charset="0"/>
              <a:ea typeface="ＭＳ Ｐゴシック" pitchFamily="50" charset="-128"/>
            </a:endParaRPr>
          </a:p>
        </p:txBody>
      </p:sp>
      <p:sp>
        <p:nvSpPr>
          <p:cNvPr id="7" name="角丸四角形 6"/>
          <p:cNvSpPr/>
          <p:nvPr/>
        </p:nvSpPr>
        <p:spPr bwMode="auto">
          <a:xfrm>
            <a:off x="2193798" y="3761021"/>
            <a:ext cx="8412162" cy="2701925"/>
          </a:xfrm>
          <a:prstGeom prst="roundRect">
            <a:avLst/>
          </a:prstGeom>
          <a:noFill/>
          <a:ln w="9525" cap="flat" cmpd="sng" algn="ctr">
            <a:solidFill>
              <a:schemeClr val="accent4"/>
            </a:solidFill>
            <a:prstDash val="solid"/>
            <a:round/>
            <a:headEnd type="none" w="med" len="med"/>
            <a:tailEnd type="none" w="med" len="med"/>
          </a:ln>
          <a:effectLst/>
        </p:spPr>
        <p:txBody>
          <a:bodyPr/>
          <a:lstStyle/>
          <a:p>
            <a:pPr>
              <a:defRPr/>
            </a:pPr>
            <a:endParaRPr kumimoji="0" lang="ja-JP" altLang="en-US">
              <a:solidFill>
                <a:srgbClr val="000000"/>
              </a:solidFill>
              <a:latin typeface="Tahoma" pitchFamily="34" charset="0"/>
              <a:ea typeface="ＭＳ Ｐゴシック" pitchFamily="50" charset="-128"/>
            </a:endParaRPr>
          </a:p>
        </p:txBody>
      </p:sp>
      <p:sp>
        <p:nvSpPr>
          <p:cNvPr id="60420" name="テキスト ボックス 7"/>
          <p:cNvSpPr txBox="1">
            <a:spLocks noChangeArrowheads="1"/>
          </p:cNvSpPr>
          <p:nvPr/>
        </p:nvSpPr>
        <p:spPr bwMode="auto">
          <a:xfrm>
            <a:off x="2351584" y="3889275"/>
            <a:ext cx="5903912" cy="369887"/>
          </a:xfrm>
          <a:prstGeom prst="rect">
            <a:avLst/>
          </a:prstGeom>
          <a:noFill/>
          <a:ln w="9525">
            <a:noFill/>
            <a:miter lim="800000"/>
            <a:headEnd/>
            <a:tailEnd/>
          </a:ln>
        </p:spPr>
        <p:txBody>
          <a:bodyPr wrap="none">
            <a:spAutoFit/>
          </a:bodyPr>
          <a:lstStyle/>
          <a:p>
            <a:pPr eaLnBrk="0" hangingPunct="0"/>
            <a:r>
              <a:rPr lang="ja-JP" altLang="en-US" b="1" dirty="0">
                <a:solidFill>
                  <a:srgbClr val="000000"/>
                </a:solidFill>
                <a:latin typeface="Tahoma" pitchFamily="34" charset="0"/>
              </a:rPr>
              <a:t>どんな言葉かけ、しぐさ、表情で話しにくいと感じましたか？</a:t>
            </a:r>
          </a:p>
        </p:txBody>
      </p:sp>
      <p:sp>
        <p:nvSpPr>
          <p:cNvPr id="60421" name="スライド番号プレースホルダー 1"/>
          <p:cNvSpPr>
            <a:spLocks noGrp="1"/>
          </p:cNvSpPr>
          <p:nvPr>
            <p:ph type="sldNum" sz="quarter" idx="12"/>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5C58E0B6-EF19-4807-8843-F49CB7AD5821}" type="slidenum">
              <a:rPr lang="en-US" altLang="ja-JP" sz="2000"/>
              <a:pPr fontAlgn="base">
                <a:spcBef>
                  <a:spcPct val="0"/>
                </a:spcBef>
                <a:spcAft>
                  <a:spcPct val="0"/>
                </a:spcAft>
              </a:pPr>
              <a:t>49</a:t>
            </a:fld>
            <a:endParaRPr lang="en-US" altLang="ja-JP" sz="2000"/>
          </a:p>
        </p:txBody>
      </p:sp>
    </p:spTree>
    <p:extLst>
      <p:ext uri="{BB962C8B-B14F-4D97-AF65-F5344CB8AC3E}">
        <p14:creationId xmlns:p14="http://schemas.microsoft.com/office/powerpoint/2010/main" val="774190989"/>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1" name="テキスト ボックス 4"/>
          <p:cNvSpPr txBox="1">
            <a:spLocks noChangeArrowheads="1"/>
          </p:cNvSpPr>
          <p:nvPr/>
        </p:nvSpPr>
        <p:spPr bwMode="auto">
          <a:xfrm>
            <a:off x="2445338" y="950235"/>
            <a:ext cx="4476750" cy="369887"/>
          </a:xfrm>
          <a:prstGeom prst="rect">
            <a:avLst/>
          </a:prstGeom>
          <a:noFill/>
          <a:ln w="9525">
            <a:noFill/>
            <a:miter lim="800000"/>
            <a:headEnd/>
            <a:tailEnd/>
          </a:ln>
        </p:spPr>
        <p:txBody>
          <a:bodyPr wrap="none">
            <a:spAutoFit/>
          </a:bodyPr>
          <a:lstStyle/>
          <a:p>
            <a:pPr eaLnBrk="0" hangingPunct="0"/>
            <a:r>
              <a:rPr lang="ja-JP" altLang="en-US" b="1" dirty="0">
                <a:solidFill>
                  <a:srgbClr val="000000"/>
                </a:solidFill>
                <a:latin typeface="Tahoma" pitchFamily="34" charset="0"/>
              </a:rPr>
              <a:t>うまくいったと感じたところはどこでしょうか？</a:t>
            </a:r>
          </a:p>
        </p:txBody>
      </p:sp>
      <p:sp>
        <p:nvSpPr>
          <p:cNvPr id="6" name="角丸四角形 5"/>
          <p:cNvSpPr/>
          <p:nvPr/>
        </p:nvSpPr>
        <p:spPr bwMode="auto">
          <a:xfrm>
            <a:off x="2135560" y="836712"/>
            <a:ext cx="8412162" cy="2722563"/>
          </a:xfrm>
          <a:prstGeom prst="roundRect">
            <a:avLst/>
          </a:prstGeom>
          <a:noFill/>
          <a:ln w="9525" cap="flat" cmpd="sng" algn="ctr">
            <a:solidFill>
              <a:schemeClr val="accent4"/>
            </a:solidFill>
            <a:prstDash val="solid"/>
            <a:round/>
            <a:headEnd type="none" w="med" len="med"/>
            <a:tailEnd type="none" w="med" len="med"/>
          </a:ln>
          <a:effectLst/>
        </p:spPr>
        <p:txBody>
          <a:bodyPr/>
          <a:lstStyle/>
          <a:p>
            <a:pPr>
              <a:defRPr/>
            </a:pPr>
            <a:endParaRPr kumimoji="0" lang="ja-JP" altLang="en-US">
              <a:solidFill>
                <a:srgbClr val="000000"/>
              </a:solidFill>
              <a:latin typeface="Tahoma" pitchFamily="34" charset="0"/>
              <a:ea typeface="ＭＳ Ｐゴシック" pitchFamily="50" charset="-128"/>
            </a:endParaRPr>
          </a:p>
        </p:txBody>
      </p:sp>
      <p:sp>
        <p:nvSpPr>
          <p:cNvPr id="7" name="角丸四角形 6"/>
          <p:cNvSpPr/>
          <p:nvPr/>
        </p:nvSpPr>
        <p:spPr bwMode="auto">
          <a:xfrm>
            <a:off x="2135560" y="3690357"/>
            <a:ext cx="8412162" cy="2892425"/>
          </a:xfrm>
          <a:prstGeom prst="roundRect">
            <a:avLst/>
          </a:prstGeom>
          <a:noFill/>
          <a:ln w="9525" cap="flat" cmpd="sng" algn="ctr">
            <a:solidFill>
              <a:schemeClr val="accent4"/>
            </a:solidFill>
            <a:prstDash val="solid"/>
            <a:round/>
            <a:headEnd type="none" w="med" len="med"/>
            <a:tailEnd type="none" w="med" len="med"/>
          </a:ln>
          <a:effectLst/>
        </p:spPr>
        <p:txBody>
          <a:bodyPr/>
          <a:lstStyle/>
          <a:p>
            <a:pPr>
              <a:defRPr/>
            </a:pPr>
            <a:endParaRPr kumimoji="0" lang="ja-JP" altLang="en-US">
              <a:solidFill>
                <a:srgbClr val="000000"/>
              </a:solidFill>
              <a:latin typeface="Tahoma" pitchFamily="34" charset="0"/>
              <a:ea typeface="ＭＳ Ｐゴシック" pitchFamily="50" charset="-128"/>
            </a:endParaRPr>
          </a:p>
        </p:txBody>
      </p:sp>
      <p:sp>
        <p:nvSpPr>
          <p:cNvPr id="61444" name="テキスト ボックス 7"/>
          <p:cNvSpPr txBox="1">
            <a:spLocks noChangeArrowheads="1"/>
          </p:cNvSpPr>
          <p:nvPr/>
        </p:nvSpPr>
        <p:spPr bwMode="auto">
          <a:xfrm>
            <a:off x="2280022" y="3835638"/>
            <a:ext cx="8123238" cy="369888"/>
          </a:xfrm>
          <a:prstGeom prst="rect">
            <a:avLst/>
          </a:prstGeom>
          <a:noFill/>
          <a:ln w="9525">
            <a:noFill/>
            <a:miter lim="800000"/>
            <a:headEnd/>
            <a:tailEnd/>
          </a:ln>
        </p:spPr>
        <p:txBody>
          <a:bodyPr wrap="none">
            <a:spAutoFit/>
          </a:bodyPr>
          <a:lstStyle/>
          <a:p>
            <a:pPr eaLnBrk="0" hangingPunct="0"/>
            <a:r>
              <a:rPr lang="ja-JP" altLang="en-US" b="1" dirty="0">
                <a:solidFill>
                  <a:srgbClr val="000000"/>
                </a:solidFill>
                <a:latin typeface="Tahoma" pitchFamily="34" charset="0"/>
              </a:rPr>
              <a:t>実際に自分の部下の話を聞くとしたら、どんなことに気をつけようと思いますか？</a:t>
            </a:r>
          </a:p>
        </p:txBody>
      </p:sp>
      <p:sp>
        <p:nvSpPr>
          <p:cNvPr id="61445" name="スライド番号プレースホルダー 2"/>
          <p:cNvSpPr>
            <a:spLocks noGrp="1"/>
          </p:cNvSpPr>
          <p:nvPr>
            <p:ph type="sldNum" sz="quarter" idx="12"/>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FA41B241-6F40-4E96-A557-E2F9D1BDB067}" type="slidenum">
              <a:rPr lang="en-US" altLang="ja-JP" sz="2000"/>
              <a:pPr fontAlgn="base">
                <a:spcBef>
                  <a:spcPct val="0"/>
                </a:spcBef>
                <a:spcAft>
                  <a:spcPct val="0"/>
                </a:spcAft>
              </a:pPr>
              <a:t>50</a:t>
            </a:fld>
            <a:endParaRPr lang="en-US" altLang="ja-JP" sz="2000"/>
          </a:p>
        </p:txBody>
      </p:sp>
    </p:spTree>
    <p:extLst>
      <p:ext uri="{BB962C8B-B14F-4D97-AF65-F5344CB8AC3E}">
        <p14:creationId xmlns:p14="http://schemas.microsoft.com/office/powerpoint/2010/main" val="219803522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図 3"/>
          <p:cNvPicPr>
            <a:picLocks noChangeAspect="1"/>
          </p:cNvPicPr>
          <p:nvPr/>
        </p:nvPicPr>
        <p:blipFill>
          <a:blip r:embed="rId4"/>
          <a:stretch>
            <a:fillRect/>
          </a:stretch>
        </p:blipFill>
        <p:spPr>
          <a:xfrm>
            <a:off x="3794268" y="103658"/>
            <a:ext cx="4612340" cy="6754342"/>
          </a:xfrm>
          <a:prstGeom prst="rect">
            <a:avLst/>
          </a:prstGeom>
        </p:spPr>
      </p:pic>
      <p:sp>
        <p:nvSpPr>
          <p:cNvPr id="2" name="円/楕円 1"/>
          <p:cNvSpPr/>
          <p:nvPr/>
        </p:nvSpPr>
        <p:spPr>
          <a:xfrm>
            <a:off x="4721019" y="1724048"/>
            <a:ext cx="268941" cy="268941"/>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81" name="円/楕円 80"/>
          <p:cNvSpPr/>
          <p:nvPr/>
        </p:nvSpPr>
        <p:spPr>
          <a:xfrm>
            <a:off x="5015232" y="1717474"/>
            <a:ext cx="268941" cy="268941"/>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82" name="円/楕円 81"/>
          <p:cNvSpPr/>
          <p:nvPr/>
        </p:nvSpPr>
        <p:spPr>
          <a:xfrm>
            <a:off x="5300937" y="1714900"/>
            <a:ext cx="268941" cy="268941"/>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83" name="円/楕円 82"/>
          <p:cNvSpPr/>
          <p:nvPr/>
        </p:nvSpPr>
        <p:spPr>
          <a:xfrm>
            <a:off x="5585417" y="1701286"/>
            <a:ext cx="268941" cy="268941"/>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84" name="円/楕円 83"/>
          <p:cNvSpPr/>
          <p:nvPr/>
        </p:nvSpPr>
        <p:spPr>
          <a:xfrm>
            <a:off x="5882149" y="1691663"/>
            <a:ext cx="268941" cy="268941"/>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85" name="円/楕円 84"/>
          <p:cNvSpPr/>
          <p:nvPr/>
        </p:nvSpPr>
        <p:spPr>
          <a:xfrm>
            <a:off x="6187700" y="1701287"/>
            <a:ext cx="268941" cy="268941"/>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86" name="円/楕円 85"/>
          <p:cNvSpPr/>
          <p:nvPr/>
        </p:nvSpPr>
        <p:spPr>
          <a:xfrm>
            <a:off x="6551983" y="1686500"/>
            <a:ext cx="268941" cy="268941"/>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87" name="円/楕円 86"/>
          <p:cNvSpPr/>
          <p:nvPr/>
        </p:nvSpPr>
        <p:spPr>
          <a:xfrm>
            <a:off x="6878090" y="1675344"/>
            <a:ext cx="268941" cy="268941"/>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88" name="円/楕円 87"/>
          <p:cNvSpPr/>
          <p:nvPr/>
        </p:nvSpPr>
        <p:spPr>
          <a:xfrm>
            <a:off x="7195001" y="1673699"/>
            <a:ext cx="268941" cy="268941"/>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89" name="円/楕円 88"/>
          <p:cNvSpPr/>
          <p:nvPr/>
        </p:nvSpPr>
        <p:spPr>
          <a:xfrm>
            <a:off x="4946455" y="1978798"/>
            <a:ext cx="268941" cy="268941"/>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90" name="円/楕円 89"/>
          <p:cNvSpPr/>
          <p:nvPr/>
        </p:nvSpPr>
        <p:spPr>
          <a:xfrm>
            <a:off x="5258785" y="1958854"/>
            <a:ext cx="268941" cy="268941"/>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91" name="円/楕円 90"/>
          <p:cNvSpPr/>
          <p:nvPr/>
        </p:nvSpPr>
        <p:spPr>
          <a:xfrm>
            <a:off x="5565238" y="1947513"/>
            <a:ext cx="268941" cy="268941"/>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92" name="円/楕円 91"/>
          <p:cNvSpPr/>
          <p:nvPr/>
        </p:nvSpPr>
        <p:spPr>
          <a:xfrm>
            <a:off x="5927795" y="1946521"/>
            <a:ext cx="268941" cy="268941"/>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93" name="円/楕円 92"/>
          <p:cNvSpPr/>
          <p:nvPr/>
        </p:nvSpPr>
        <p:spPr>
          <a:xfrm>
            <a:off x="6252995" y="1963058"/>
            <a:ext cx="268941" cy="268941"/>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94" name="円/楕円 93"/>
          <p:cNvSpPr/>
          <p:nvPr/>
        </p:nvSpPr>
        <p:spPr>
          <a:xfrm>
            <a:off x="6585510" y="1961663"/>
            <a:ext cx="268941" cy="268941"/>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95" name="円/楕円 94"/>
          <p:cNvSpPr/>
          <p:nvPr/>
        </p:nvSpPr>
        <p:spPr>
          <a:xfrm>
            <a:off x="6979886" y="1967856"/>
            <a:ext cx="268941" cy="268941"/>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96" name="円/楕円 95"/>
          <p:cNvSpPr/>
          <p:nvPr/>
        </p:nvSpPr>
        <p:spPr>
          <a:xfrm>
            <a:off x="6783327" y="2183584"/>
            <a:ext cx="268941" cy="268941"/>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97" name="円/楕円 96"/>
          <p:cNvSpPr/>
          <p:nvPr/>
        </p:nvSpPr>
        <p:spPr>
          <a:xfrm>
            <a:off x="5159382" y="2264753"/>
            <a:ext cx="268941" cy="268941"/>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98" name="円/楕円 97"/>
          <p:cNvSpPr/>
          <p:nvPr/>
        </p:nvSpPr>
        <p:spPr>
          <a:xfrm>
            <a:off x="5443563" y="2253869"/>
            <a:ext cx="268941" cy="268941"/>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99" name="円/楕円 98"/>
          <p:cNvSpPr/>
          <p:nvPr/>
        </p:nvSpPr>
        <p:spPr>
          <a:xfrm>
            <a:off x="5795760" y="2239169"/>
            <a:ext cx="268941" cy="268941"/>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100" name="円/楕円 99"/>
          <p:cNvSpPr/>
          <p:nvPr/>
        </p:nvSpPr>
        <p:spPr>
          <a:xfrm>
            <a:off x="6139174" y="2255109"/>
            <a:ext cx="268941" cy="268941"/>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101" name="円/楕円 100"/>
          <p:cNvSpPr/>
          <p:nvPr/>
        </p:nvSpPr>
        <p:spPr>
          <a:xfrm>
            <a:off x="6472786" y="2256972"/>
            <a:ext cx="268941" cy="268941"/>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102" name="円/楕円 101"/>
          <p:cNvSpPr/>
          <p:nvPr/>
        </p:nvSpPr>
        <p:spPr>
          <a:xfrm>
            <a:off x="5417039" y="2527314"/>
            <a:ext cx="268941" cy="268941"/>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103" name="円/楕円 102"/>
          <p:cNvSpPr/>
          <p:nvPr/>
        </p:nvSpPr>
        <p:spPr>
          <a:xfrm>
            <a:off x="5762164" y="2517518"/>
            <a:ext cx="268941" cy="268941"/>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104" name="円/楕円 103"/>
          <p:cNvSpPr/>
          <p:nvPr/>
        </p:nvSpPr>
        <p:spPr>
          <a:xfrm>
            <a:off x="6095792" y="2525086"/>
            <a:ext cx="268941" cy="268941"/>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105" name="円/楕円 104"/>
          <p:cNvSpPr/>
          <p:nvPr/>
        </p:nvSpPr>
        <p:spPr>
          <a:xfrm>
            <a:off x="6423657" y="2518329"/>
            <a:ext cx="268941" cy="268941"/>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106" name="円/楕円 105"/>
          <p:cNvSpPr/>
          <p:nvPr/>
        </p:nvSpPr>
        <p:spPr>
          <a:xfrm>
            <a:off x="5651710" y="2805262"/>
            <a:ext cx="268941" cy="268941"/>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107" name="円/楕円 106"/>
          <p:cNvSpPr/>
          <p:nvPr/>
        </p:nvSpPr>
        <p:spPr>
          <a:xfrm>
            <a:off x="5960551" y="2808931"/>
            <a:ext cx="268941" cy="268941"/>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108" name="円/楕円 107"/>
          <p:cNvSpPr/>
          <p:nvPr/>
        </p:nvSpPr>
        <p:spPr>
          <a:xfrm>
            <a:off x="6256896" y="2805263"/>
            <a:ext cx="268941" cy="268941"/>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109" name="円/楕円 108"/>
          <p:cNvSpPr/>
          <p:nvPr/>
        </p:nvSpPr>
        <p:spPr>
          <a:xfrm>
            <a:off x="5965908" y="3115477"/>
            <a:ext cx="268941" cy="268941"/>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118" name="円/楕円 117"/>
          <p:cNvSpPr/>
          <p:nvPr/>
        </p:nvSpPr>
        <p:spPr>
          <a:xfrm>
            <a:off x="4441792" y="6012874"/>
            <a:ext cx="268941" cy="268941"/>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119" name="円/楕円 118"/>
          <p:cNvSpPr/>
          <p:nvPr/>
        </p:nvSpPr>
        <p:spPr>
          <a:xfrm>
            <a:off x="4731721" y="6005492"/>
            <a:ext cx="268941" cy="268941"/>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120" name="円/楕円 119"/>
          <p:cNvSpPr/>
          <p:nvPr/>
        </p:nvSpPr>
        <p:spPr>
          <a:xfrm>
            <a:off x="5021650" y="6000446"/>
            <a:ext cx="268941" cy="268941"/>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121" name="円/楕円 120"/>
          <p:cNvSpPr/>
          <p:nvPr/>
        </p:nvSpPr>
        <p:spPr>
          <a:xfrm>
            <a:off x="5307658" y="6005492"/>
            <a:ext cx="268941" cy="268941"/>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122" name="円/楕円 121"/>
          <p:cNvSpPr/>
          <p:nvPr/>
        </p:nvSpPr>
        <p:spPr>
          <a:xfrm>
            <a:off x="5608816" y="6012408"/>
            <a:ext cx="268941" cy="268941"/>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123" name="円/楕円 122"/>
          <p:cNvSpPr/>
          <p:nvPr/>
        </p:nvSpPr>
        <p:spPr>
          <a:xfrm>
            <a:off x="5909974" y="6012408"/>
            <a:ext cx="268941" cy="268941"/>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124" name="円/楕円 123"/>
          <p:cNvSpPr/>
          <p:nvPr/>
        </p:nvSpPr>
        <p:spPr>
          <a:xfrm>
            <a:off x="6187700" y="6002357"/>
            <a:ext cx="268941" cy="268941"/>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125" name="円/楕円 124"/>
          <p:cNvSpPr/>
          <p:nvPr/>
        </p:nvSpPr>
        <p:spPr>
          <a:xfrm>
            <a:off x="6485428" y="6010342"/>
            <a:ext cx="268941" cy="268941"/>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126" name="円/楕円 125"/>
          <p:cNvSpPr/>
          <p:nvPr/>
        </p:nvSpPr>
        <p:spPr>
          <a:xfrm>
            <a:off x="6780142" y="6009739"/>
            <a:ext cx="268941" cy="268941"/>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127" name="円/楕円 126"/>
          <p:cNvSpPr/>
          <p:nvPr/>
        </p:nvSpPr>
        <p:spPr>
          <a:xfrm>
            <a:off x="7104164" y="6009739"/>
            <a:ext cx="268941" cy="268941"/>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128" name="円/楕円 127"/>
          <p:cNvSpPr/>
          <p:nvPr/>
        </p:nvSpPr>
        <p:spPr>
          <a:xfrm>
            <a:off x="7415081" y="5997716"/>
            <a:ext cx="268941" cy="268941"/>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129" name="円/楕円 128"/>
          <p:cNvSpPr/>
          <p:nvPr/>
        </p:nvSpPr>
        <p:spPr>
          <a:xfrm>
            <a:off x="4570513" y="5736551"/>
            <a:ext cx="268941" cy="268941"/>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130" name="円/楕円 129"/>
          <p:cNvSpPr/>
          <p:nvPr/>
        </p:nvSpPr>
        <p:spPr>
          <a:xfrm>
            <a:off x="4885948" y="5736550"/>
            <a:ext cx="268941" cy="268941"/>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131" name="円/楕円 130"/>
          <p:cNvSpPr/>
          <p:nvPr/>
        </p:nvSpPr>
        <p:spPr>
          <a:xfrm>
            <a:off x="5209449" y="5736169"/>
            <a:ext cx="268941" cy="268941"/>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132" name="円/楕円 131"/>
          <p:cNvSpPr/>
          <p:nvPr/>
        </p:nvSpPr>
        <p:spPr>
          <a:xfrm>
            <a:off x="5507899" y="5729201"/>
            <a:ext cx="268941" cy="268941"/>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133" name="円/楕円 132"/>
          <p:cNvSpPr/>
          <p:nvPr/>
        </p:nvSpPr>
        <p:spPr>
          <a:xfrm>
            <a:off x="5828302" y="5736168"/>
            <a:ext cx="268941" cy="268941"/>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134" name="円/楕円 133"/>
          <p:cNvSpPr/>
          <p:nvPr/>
        </p:nvSpPr>
        <p:spPr>
          <a:xfrm>
            <a:off x="6121607" y="5722955"/>
            <a:ext cx="268941" cy="268941"/>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135" name="円/楕円 134"/>
          <p:cNvSpPr/>
          <p:nvPr/>
        </p:nvSpPr>
        <p:spPr>
          <a:xfrm>
            <a:off x="6456641" y="5714888"/>
            <a:ext cx="268941" cy="268941"/>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136" name="円/楕円 135"/>
          <p:cNvSpPr/>
          <p:nvPr/>
        </p:nvSpPr>
        <p:spPr>
          <a:xfrm>
            <a:off x="6743619" y="5722954"/>
            <a:ext cx="268941" cy="268941"/>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137" name="円/楕円 136"/>
          <p:cNvSpPr/>
          <p:nvPr/>
        </p:nvSpPr>
        <p:spPr>
          <a:xfrm>
            <a:off x="7061373" y="5699360"/>
            <a:ext cx="268941" cy="268941"/>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138" name="円/楕円 137"/>
          <p:cNvSpPr/>
          <p:nvPr/>
        </p:nvSpPr>
        <p:spPr>
          <a:xfrm>
            <a:off x="7367355" y="5698912"/>
            <a:ext cx="268941" cy="268941"/>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139" name="円/楕円 138"/>
          <p:cNvSpPr/>
          <p:nvPr/>
        </p:nvSpPr>
        <p:spPr>
          <a:xfrm>
            <a:off x="4669298" y="5467610"/>
            <a:ext cx="268941" cy="268941"/>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140" name="円/楕円 139"/>
          <p:cNvSpPr/>
          <p:nvPr/>
        </p:nvSpPr>
        <p:spPr>
          <a:xfrm>
            <a:off x="5024911" y="5467610"/>
            <a:ext cx="268941" cy="268941"/>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141" name="円/楕円 140"/>
          <p:cNvSpPr/>
          <p:nvPr/>
        </p:nvSpPr>
        <p:spPr>
          <a:xfrm>
            <a:off x="5373713" y="5467419"/>
            <a:ext cx="268941" cy="268941"/>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142" name="円/楕円 141"/>
          <p:cNvSpPr/>
          <p:nvPr/>
        </p:nvSpPr>
        <p:spPr>
          <a:xfrm>
            <a:off x="5715520" y="5463577"/>
            <a:ext cx="268941" cy="268941"/>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143" name="円/楕円 142"/>
          <p:cNvSpPr/>
          <p:nvPr/>
        </p:nvSpPr>
        <p:spPr>
          <a:xfrm>
            <a:off x="6060287" y="5463577"/>
            <a:ext cx="268941" cy="268941"/>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144" name="円/楕円 143"/>
          <p:cNvSpPr/>
          <p:nvPr/>
        </p:nvSpPr>
        <p:spPr>
          <a:xfrm>
            <a:off x="6369578" y="5460260"/>
            <a:ext cx="268941" cy="268941"/>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145" name="円/楕円 144"/>
          <p:cNvSpPr/>
          <p:nvPr/>
        </p:nvSpPr>
        <p:spPr>
          <a:xfrm>
            <a:off x="6701556" y="5445291"/>
            <a:ext cx="268941" cy="268941"/>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146" name="円/楕円 145"/>
          <p:cNvSpPr/>
          <p:nvPr/>
        </p:nvSpPr>
        <p:spPr>
          <a:xfrm>
            <a:off x="6988287" y="5433070"/>
            <a:ext cx="268941" cy="268941"/>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147" name="円/楕円 146"/>
          <p:cNvSpPr/>
          <p:nvPr/>
        </p:nvSpPr>
        <p:spPr>
          <a:xfrm>
            <a:off x="7280610" y="5430418"/>
            <a:ext cx="268941" cy="268941"/>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3" name="テキスト ボックス 2"/>
          <p:cNvSpPr txBox="1"/>
          <p:nvPr/>
        </p:nvSpPr>
        <p:spPr>
          <a:xfrm>
            <a:off x="1723244" y="1"/>
            <a:ext cx="1220206" cy="461665"/>
          </a:xfrm>
          <a:prstGeom prst="rect">
            <a:avLst/>
          </a:prstGeom>
          <a:noFill/>
        </p:spPr>
        <p:txBody>
          <a:bodyPr wrap="none" rtlCol="0">
            <a:spAutoFit/>
          </a:bodyPr>
          <a:lstStyle/>
          <a:p>
            <a:r>
              <a:rPr lang="ja-JP" altLang="en-US" sz="2400" b="1" dirty="0">
                <a:solidFill>
                  <a:srgbClr val="FF0000"/>
                </a:solidFill>
              </a:rPr>
              <a:t>（１０分）</a:t>
            </a:r>
          </a:p>
        </p:txBody>
      </p:sp>
      <p:sp>
        <p:nvSpPr>
          <p:cNvPr id="8" name="テキスト ボックス 7"/>
          <p:cNvSpPr txBox="1"/>
          <p:nvPr/>
        </p:nvSpPr>
        <p:spPr>
          <a:xfrm>
            <a:off x="2521845" y="2259979"/>
            <a:ext cx="7662675" cy="2554545"/>
          </a:xfrm>
          <a:prstGeom prst="rect">
            <a:avLst/>
          </a:prstGeom>
          <a:noFill/>
        </p:spPr>
        <p:txBody>
          <a:bodyPr wrap="none" rtlCol="0">
            <a:spAutoFit/>
          </a:bodyPr>
          <a:lstStyle/>
          <a:p>
            <a:r>
              <a:rPr lang="ja-JP" altLang="en-US" sz="16000" dirty="0">
                <a:latin typeface="HGP創英角ﾎﾟｯﾌﾟ体" panose="040B0A00000000000000" pitchFamily="50" charset="-128"/>
                <a:ea typeface="HGP創英角ﾎﾟｯﾌﾟ体" panose="040B0A00000000000000" pitchFamily="50" charset="-128"/>
              </a:rPr>
              <a:t>おしまい</a:t>
            </a:r>
          </a:p>
        </p:txBody>
      </p:sp>
      <p:sp>
        <p:nvSpPr>
          <p:cNvPr id="5" name="スライド番号プレースホルダー 4">
            <a:extLst>
              <a:ext uri="{FF2B5EF4-FFF2-40B4-BE49-F238E27FC236}">
                <a16:creationId xmlns:a16="http://schemas.microsoft.com/office/drawing/2014/main" id="{9BE1DFAF-E3C7-5B5E-883E-56E6BB448163}"/>
              </a:ext>
            </a:extLst>
          </p:cNvPr>
          <p:cNvSpPr>
            <a:spLocks noGrp="1"/>
          </p:cNvSpPr>
          <p:nvPr>
            <p:ph type="sldNum" sz="quarter" idx="12"/>
          </p:nvPr>
        </p:nvSpPr>
        <p:spPr/>
        <p:txBody>
          <a:bodyPr/>
          <a:lstStyle/>
          <a:p>
            <a:pPr>
              <a:defRPr/>
            </a:pPr>
            <a:fld id="{9FD3FDA4-A854-4803-92D7-0CFB79044845}" type="slidenum">
              <a:rPr lang="en-US" altLang="ja-JP" sz="2000" smtClean="0"/>
              <a:pPr>
                <a:defRPr/>
              </a:pPr>
              <a:t>51</a:t>
            </a:fld>
            <a:endParaRPr lang="en-US" altLang="ja-JP" sz="2000"/>
          </a:p>
        </p:txBody>
      </p:sp>
    </p:spTree>
    <p:extLst>
      <p:ext uri="{BB962C8B-B14F-4D97-AF65-F5344CB8AC3E}">
        <p14:creationId xmlns:p14="http://schemas.microsoft.com/office/powerpoint/2010/main" val="20378750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xit" presetSubtype="32" fill="hold" grpId="0" nodeType="clickEffect">
                                  <p:stCondLst>
                                    <p:cond delay="0"/>
                                  </p:stCondLst>
                                  <p:childTnLst>
                                    <p:anim calcmode="lin" valueType="num">
                                      <p:cBhvr>
                                        <p:cTn id="6" dur="10000"/>
                                        <p:tgtEl>
                                          <p:spTgt spid="2"/>
                                        </p:tgtEl>
                                        <p:attrNameLst>
                                          <p:attrName>ppt_w</p:attrName>
                                        </p:attrNameLst>
                                      </p:cBhvr>
                                      <p:tavLst>
                                        <p:tav tm="0">
                                          <p:val>
                                            <p:strVal val="ppt_w"/>
                                          </p:val>
                                        </p:tav>
                                        <p:tav tm="100000">
                                          <p:val>
                                            <p:fltVal val="0"/>
                                          </p:val>
                                        </p:tav>
                                      </p:tavLst>
                                    </p:anim>
                                    <p:anim calcmode="lin" valueType="num">
                                      <p:cBhvr>
                                        <p:cTn id="7" dur="10000"/>
                                        <p:tgtEl>
                                          <p:spTgt spid="2"/>
                                        </p:tgtEl>
                                        <p:attrNameLst>
                                          <p:attrName>ppt_h</p:attrName>
                                        </p:attrNameLst>
                                      </p:cBhvr>
                                      <p:tavLst>
                                        <p:tav tm="0">
                                          <p:val>
                                            <p:strVal val="ppt_h"/>
                                          </p:val>
                                        </p:tav>
                                        <p:tav tm="100000">
                                          <p:val>
                                            <p:fltVal val="0"/>
                                          </p:val>
                                        </p:tav>
                                      </p:tavLst>
                                    </p:anim>
                                    <p:set>
                                      <p:cBhvr>
                                        <p:cTn id="8" dur="1" fill="hold">
                                          <p:stCondLst>
                                            <p:cond delay="9999"/>
                                          </p:stCondLst>
                                        </p:cTn>
                                        <p:tgtEl>
                                          <p:spTgt spid="2"/>
                                        </p:tgtEl>
                                        <p:attrNameLst>
                                          <p:attrName>style.visibility</p:attrName>
                                        </p:attrNameLst>
                                      </p:cBhvr>
                                      <p:to>
                                        <p:strVal val="hidden"/>
                                      </p:to>
                                    </p:set>
                                  </p:childTnLst>
                                </p:cTn>
                              </p:par>
                            </p:childTnLst>
                          </p:cTn>
                        </p:par>
                        <p:par>
                          <p:cTn id="9" fill="hold">
                            <p:stCondLst>
                              <p:cond delay="10000"/>
                            </p:stCondLst>
                            <p:childTnLst>
                              <p:par>
                                <p:cTn id="10" presetID="53" presetClass="entr" presetSubtype="16" fill="hold" grpId="0" nodeType="afterEffect">
                                  <p:stCondLst>
                                    <p:cond delay="0"/>
                                  </p:stCondLst>
                                  <p:childTnLst>
                                    <p:set>
                                      <p:cBhvr>
                                        <p:cTn id="11" dur="1" fill="hold">
                                          <p:stCondLst>
                                            <p:cond delay="0"/>
                                          </p:stCondLst>
                                        </p:cTn>
                                        <p:tgtEl>
                                          <p:spTgt spid="118"/>
                                        </p:tgtEl>
                                        <p:attrNameLst>
                                          <p:attrName>style.visibility</p:attrName>
                                        </p:attrNameLst>
                                      </p:cBhvr>
                                      <p:to>
                                        <p:strVal val="visible"/>
                                      </p:to>
                                    </p:set>
                                    <p:anim calcmode="lin" valueType="num">
                                      <p:cBhvr>
                                        <p:cTn id="12" dur="10000" fill="hold"/>
                                        <p:tgtEl>
                                          <p:spTgt spid="118"/>
                                        </p:tgtEl>
                                        <p:attrNameLst>
                                          <p:attrName>ppt_w</p:attrName>
                                        </p:attrNameLst>
                                      </p:cBhvr>
                                      <p:tavLst>
                                        <p:tav tm="0">
                                          <p:val>
                                            <p:fltVal val="0"/>
                                          </p:val>
                                        </p:tav>
                                        <p:tav tm="100000">
                                          <p:val>
                                            <p:strVal val="#ppt_w"/>
                                          </p:val>
                                        </p:tav>
                                      </p:tavLst>
                                    </p:anim>
                                    <p:anim calcmode="lin" valueType="num">
                                      <p:cBhvr>
                                        <p:cTn id="13" dur="10000" fill="hold"/>
                                        <p:tgtEl>
                                          <p:spTgt spid="118"/>
                                        </p:tgtEl>
                                        <p:attrNameLst>
                                          <p:attrName>ppt_h</p:attrName>
                                        </p:attrNameLst>
                                      </p:cBhvr>
                                      <p:tavLst>
                                        <p:tav tm="0">
                                          <p:val>
                                            <p:fltVal val="0"/>
                                          </p:val>
                                        </p:tav>
                                        <p:tav tm="100000">
                                          <p:val>
                                            <p:strVal val="#ppt_h"/>
                                          </p:val>
                                        </p:tav>
                                      </p:tavLst>
                                    </p:anim>
                                    <p:animEffect transition="in" filter="fade">
                                      <p:cBhvr>
                                        <p:cTn id="14" dur="10000"/>
                                        <p:tgtEl>
                                          <p:spTgt spid="118"/>
                                        </p:tgtEl>
                                      </p:cBhvr>
                                    </p:animEffect>
                                  </p:childTnLst>
                                </p:cTn>
                              </p:par>
                            </p:childTnLst>
                          </p:cTn>
                        </p:par>
                        <p:par>
                          <p:cTn id="15" fill="hold">
                            <p:stCondLst>
                              <p:cond delay="20000"/>
                            </p:stCondLst>
                            <p:childTnLst>
                              <p:par>
                                <p:cTn id="16" presetID="23" presetClass="exit" presetSubtype="32" fill="hold" grpId="0" nodeType="afterEffect">
                                  <p:stCondLst>
                                    <p:cond delay="0"/>
                                  </p:stCondLst>
                                  <p:childTnLst>
                                    <p:anim calcmode="lin" valueType="num">
                                      <p:cBhvr>
                                        <p:cTn id="17" dur="10000"/>
                                        <p:tgtEl>
                                          <p:spTgt spid="81"/>
                                        </p:tgtEl>
                                        <p:attrNameLst>
                                          <p:attrName>ppt_w</p:attrName>
                                        </p:attrNameLst>
                                      </p:cBhvr>
                                      <p:tavLst>
                                        <p:tav tm="0">
                                          <p:val>
                                            <p:strVal val="ppt_w"/>
                                          </p:val>
                                        </p:tav>
                                        <p:tav tm="100000">
                                          <p:val>
                                            <p:fltVal val="0"/>
                                          </p:val>
                                        </p:tav>
                                      </p:tavLst>
                                    </p:anim>
                                    <p:anim calcmode="lin" valueType="num">
                                      <p:cBhvr>
                                        <p:cTn id="18" dur="10000"/>
                                        <p:tgtEl>
                                          <p:spTgt spid="81"/>
                                        </p:tgtEl>
                                        <p:attrNameLst>
                                          <p:attrName>ppt_h</p:attrName>
                                        </p:attrNameLst>
                                      </p:cBhvr>
                                      <p:tavLst>
                                        <p:tav tm="0">
                                          <p:val>
                                            <p:strVal val="ppt_h"/>
                                          </p:val>
                                        </p:tav>
                                        <p:tav tm="100000">
                                          <p:val>
                                            <p:fltVal val="0"/>
                                          </p:val>
                                        </p:tav>
                                      </p:tavLst>
                                    </p:anim>
                                    <p:set>
                                      <p:cBhvr>
                                        <p:cTn id="19" dur="1" fill="hold">
                                          <p:stCondLst>
                                            <p:cond delay="9999"/>
                                          </p:stCondLst>
                                        </p:cTn>
                                        <p:tgtEl>
                                          <p:spTgt spid="81"/>
                                        </p:tgtEl>
                                        <p:attrNameLst>
                                          <p:attrName>style.visibility</p:attrName>
                                        </p:attrNameLst>
                                      </p:cBhvr>
                                      <p:to>
                                        <p:strVal val="hidden"/>
                                      </p:to>
                                    </p:set>
                                  </p:childTnLst>
                                </p:cTn>
                              </p:par>
                            </p:childTnLst>
                          </p:cTn>
                        </p:par>
                        <p:par>
                          <p:cTn id="20" fill="hold">
                            <p:stCondLst>
                              <p:cond delay="30000"/>
                            </p:stCondLst>
                            <p:childTnLst>
                              <p:par>
                                <p:cTn id="21" presetID="53" presetClass="entr" presetSubtype="16" fill="hold" grpId="0" nodeType="afterEffect">
                                  <p:stCondLst>
                                    <p:cond delay="0"/>
                                  </p:stCondLst>
                                  <p:childTnLst>
                                    <p:set>
                                      <p:cBhvr>
                                        <p:cTn id="22" dur="1" fill="hold">
                                          <p:stCondLst>
                                            <p:cond delay="0"/>
                                          </p:stCondLst>
                                        </p:cTn>
                                        <p:tgtEl>
                                          <p:spTgt spid="119"/>
                                        </p:tgtEl>
                                        <p:attrNameLst>
                                          <p:attrName>style.visibility</p:attrName>
                                        </p:attrNameLst>
                                      </p:cBhvr>
                                      <p:to>
                                        <p:strVal val="visible"/>
                                      </p:to>
                                    </p:set>
                                    <p:anim calcmode="lin" valueType="num">
                                      <p:cBhvr>
                                        <p:cTn id="23" dur="10000" fill="hold"/>
                                        <p:tgtEl>
                                          <p:spTgt spid="119"/>
                                        </p:tgtEl>
                                        <p:attrNameLst>
                                          <p:attrName>ppt_w</p:attrName>
                                        </p:attrNameLst>
                                      </p:cBhvr>
                                      <p:tavLst>
                                        <p:tav tm="0">
                                          <p:val>
                                            <p:fltVal val="0"/>
                                          </p:val>
                                        </p:tav>
                                        <p:tav tm="100000">
                                          <p:val>
                                            <p:strVal val="#ppt_w"/>
                                          </p:val>
                                        </p:tav>
                                      </p:tavLst>
                                    </p:anim>
                                    <p:anim calcmode="lin" valueType="num">
                                      <p:cBhvr>
                                        <p:cTn id="24" dur="10000" fill="hold"/>
                                        <p:tgtEl>
                                          <p:spTgt spid="119"/>
                                        </p:tgtEl>
                                        <p:attrNameLst>
                                          <p:attrName>ppt_h</p:attrName>
                                        </p:attrNameLst>
                                      </p:cBhvr>
                                      <p:tavLst>
                                        <p:tav tm="0">
                                          <p:val>
                                            <p:fltVal val="0"/>
                                          </p:val>
                                        </p:tav>
                                        <p:tav tm="100000">
                                          <p:val>
                                            <p:strVal val="#ppt_h"/>
                                          </p:val>
                                        </p:tav>
                                      </p:tavLst>
                                    </p:anim>
                                    <p:animEffect transition="in" filter="fade">
                                      <p:cBhvr>
                                        <p:cTn id="25" dur="10000"/>
                                        <p:tgtEl>
                                          <p:spTgt spid="119"/>
                                        </p:tgtEl>
                                      </p:cBhvr>
                                    </p:animEffect>
                                  </p:childTnLst>
                                </p:cTn>
                              </p:par>
                            </p:childTnLst>
                          </p:cTn>
                        </p:par>
                        <p:par>
                          <p:cTn id="26" fill="hold">
                            <p:stCondLst>
                              <p:cond delay="40000"/>
                            </p:stCondLst>
                            <p:childTnLst>
                              <p:par>
                                <p:cTn id="27" presetID="23" presetClass="exit" presetSubtype="32" fill="hold" grpId="0" nodeType="afterEffect">
                                  <p:stCondLst>
                                    <p:cond delay="0"/>
                                  </p:stCondLst>
                                  <p:childTnLst>
                                    <p:anim calcmode="lin" valueType="num">
                                      <p:cBhvr>
                                        <p:cTn id="28" dur="10000"/>
                                        <p:tgtEl>
                                          <p:spTgt spid="82"/>
                                        </p:tgtEl>
                                        <p:attrNameLst>
                                          <p:attrName>ppt_w</p:attrName>
                                        </p:attrNameLst>
                                      </p:cBhvr>
                                      <p:tavLst>
                                        <p:tav tm="0">
                                          <p:val>
                                            <p:strVal val="ppt_w"/>
                                          </p:val>
                                        </p:tav>
                                        <p:tav tm="100000">
                                          <p:val>
                                            <p:fltVal val="0"/>
                                          </p:val>
                                        </p:tav>
                                      </p:tavLst>
                                    </p:anim>
                                    <p:anim calcmode="lin" valueType="num">
                                      <p:cBhvr>
                                        <p:cTn id="29" dur="10000"/>
                                        <p:tgtEl>
                                          <p:spTgt spid="82"/>
                                        </p:tgtEl>
                                        <p:attrNameLst>
                                          <p:attrName>ppt_h</p:attrName>
                                        </p:attrNameLst>
                                      </p:cBhvr>
                                      <p:tavLst>
                                        <p:tav tm="0">
                                          <p:val>
                                            <p:strVal val="ppt_h"/>
                                          </p:val>
                                        </p:tav>
                                        <p:tav tm="100000">
                                          <p:val>
                                            <p:fltVal val="0"/>
                                          </p:val>
                                        </p:tav>
                                      </p:tavLst>
                                    </p:anim>
                                    <p:set>
                                      <p:cBhvr>
                                        <p:cTn id="30" dur="1" fill="hold">
                                          <p:stCondLst>
                                            <p:cond delay="9999"/>
                                          </p:stCondLst>
                                        </p:cTn>
                                        <p:tgtEl>
                                          <p:spTgt spid="82"/>
                                        </p:tgtEl>
                                        <p:attrNameLst>
                                          <p:attrName>style.visibility</p:attrName>
                                        </p:attrNameLst>
                                      </p:cBhvr>
                                      <p:to>
                                        <p:strVal val="hidden"/>
                                      </p:to>
                                    </p:set>
                                  </p:childTnLst>
                                </p:cTn>
                              </p:par>
                            </p:childTnLst>
                          </p:cTn>
                        </p:par>
                        <p:par>
                          <p:cTn id="31" fill="hold">
                            <p:stCondLst>
                              <p:cond delay="50000"/>
                            </p:stCondLst>
                            <p:childTnLst>
                              <p:par>
                                <p:cTn id="32" presetID="53" presetClass="entr" presetSubtype="16" fill="hold" grpId="0" nodeType="afterEffect">
                                  <p:stCondLst>
                                    <p:cond delay="0"/>
                                  </p:stCondLst>
                                  <p:childTnLst>
                                    <p:set>
                                      <p:cBhvr>
                                        <p:cTn id="33" dur="1" fill="hold">
                                          <p:stCondLst>
                                            <p:cond delay="0"/>
                                          </p:stCondLst>
                                        </p:cTn>
                                        <p:tgtEl>
                                          <p:spTgt spid="120"/>
                                        </p:tgtEl>
                                        <p:attrNameLst>
                                          <p:attrName>style.visibility</p:attrName>
                                        </p:attrNameLst>
                                      </p:cBhvr>
                                      <p:to>
                                        <p:strVal val="visible"/>
                                      </p:to>
                                    </p:set>
                                    <p:anim calcmode="lin" valueType="num">
                                      <p:cBhvr>
                                        <p:cTn id="34" dur="10000" fill="hold"/>
                                        <p:tgtEl>
                                          <p:spTgt spid="120"/>
                                        </p:tgtEl>
                                        <p:attrNameLst>
                                          <p:attrName>ppt_w</p:attrName>
                                        </p:attrNameLst>
                                      </p:cBhvr>
                                      <p:tavLst>
                                        <p:tav tm="0">
                                          <p:val>
                                            <p:fltVal val="0"/>
                                          </p:val>
                                        </p:tav>
                                        <p:tav tm="100000">
                                          <p:val>
                                            <p:strVal val="#ppt_w"/>
                                          </p:val>
                                        </p:tav>
                                      </p:tavLst>
                                    </p:anim>
                                    <p:anim calcmode="lin" valueType="num">
                                      <p:cBhvr>
                                        <p:cTn id="35" dur="10000" fill="hold"/>
                                        <p:tgtEl>
                                          <p:spTgt spid="120"/>
                                        </p:tgtEl>
                                        <p:attrNameLst>
                                          <p:attrName>ppt_h</p:attrName>
                                        </p:attrNameLst>
                                      </p:cBhvr>
                                      <p:tavLst>
                                        <p:tav tm="0">
                                          <p:val>
                                            <p:fltVal val="0"/>
                                          </p:val>
                                        </p:tav>
                                        <p:tav tm="100000">
                                          <p:val>
                                            <p:strVal val="#ppt_h"/>
                                          </p:val>
                                        </p:tav>
                                      </p:tavLst>
                                    </p:anim>
                                    <p:animEffect transition="in" filter="fade">
                                      <p:cBhvr>
                                        <p:cTn id="36" dur="10000"/>
                                        <p:tgtEl>
                                          <p:spTgt spid="120"/>
                                        </p:tgtEl>
                                      </p:cBhvr>
                                    </p:animEffect>
                                  </p:childTnLst>
                                </p:cTn>
                              </p:par>
                            </p:childTnLst>
                          </p:cTn>
                        </p:par>
                        <p:par>
                          <p:cTn id="37" fill="hold">
                            <p:stCondLst>
                              <p:cond delay="60000"/>
                            </p:stCondLst>
                            <p:childTnLst>
                              <p:par>
                                <p:cTn id="38" presetID="23" presetClass="exit" presetSubtype="32" fill="hold" grpId="0" nodeType="afterEffect">
                                  <p:stCondLst>
                                    <p:cond delay="0"/>
                                  </p:stCondLst>
                                  <p:childTnLst>
                                    <p:anim calcmode="lin" valueType="num">
                                      <p:cBhvr>
                                        <p:cTn id="39" dur="10000"/>
                                        <p:tgtEl>
                                          <p:spTgt spid="83"/>
                                        </p:tgtEl>
                                        <p:attrNameLst>
                                          <p:attrName>ppt_w</p:attrName>
                                        </p:attrNameLst>
                                      </p:cBhvr>
                                      <p:tavLst>
                                        <p:tav tm="0">
                                          <p:val>
                                            <p:strVal val="ppt_w"/>
                                          </p:val>
                                        </p:tav>
                                        <p:tav tm="100000">
                                          <p:val>
                                            <p:fltVal val="0"/>
                                          </p:val>
                                        </p:tav>
                                      </p:tavLst>
                                    </p:anim>
                                    <p:anim calcmode="lin" valueType="num">
                                      <p:cBhvr>
                                        <p:cTn id="40" dur="10000"/>
                                        <p:tgtEl>
                                          <p:spTgt spid="83"/>
                                        </p:tgtEl>
                                        <p:attrNameLst>
                                          <p:attrName>ppt_h</p:attrName>
                                        </p:attrNameLst>
                                      </p:cBhvr>
                                      <p:tavLst>
                                        <p:tav tm="0">
                                          <p:val>
                                            <p:strVal val="ppt_h"/>
                                          </p:val>
                                        </p:tav>
                                        <p:tav tm="100000">
                                          <p:val>
                                            <p:fltVal val="0"/>
                                          </p:val>
                                        </p:tav>
                                      </p:tavLst>
                                    </p:anim>
                                    <p:set>
                                      <p:cBhvr>
                                        <p:cTn id="41" dur="1" fill="hold">
                                          <p:stCondLst>
                                            <p:cond delay="9999"/>
                                          </p:stCondLst>
                                        </p:cTn>
                                        <p:tgtEl>
                                          <p:spTgt spid="83"/>
                                        </p:tgtEl>
                                        <p:attrNameLst>
                                          <p:attrName>style.visibility</p:attrName>
                                        </p:attrNameLst>
                                      </p:cBhvr>
                                      <p:to>
                                        <p:strVal val="hidden"/>
                                      </p:to>
                                    </p:set>
                                  </p:childTnLst>
                                </p:cTn>
                              </p:par>
                            </p:childTnLst>
                          </p:cTn>
                        </p:par>
                        <p:par>
                          <p:cTn id="42" fill="hold">
                            <p:stCondLst>
                              <p:cond delay="70000"/>
                            </p:stCondLst>
                            <p:childTnLst>
                              <p:par>
                                <p:cTn id="43" presetID="53" presetClass="entr" presetSubtype="16" fill="hold" grpId="0" nodeType="afterEffect">
                                  <p:stCondLst>
                                    <p:cond delay="0"/>
                                  </p:stCondLst>
                                  <p:childTnLst>
                                    <p:set>
                                      <p:cBhvr>
                                        <p:cTn id="44" dur="1" fill="hold">
                                          <p:stCondLst>
                                            <p:cond delay="0"/>
                                          </p:stCondLst>
                                        </p:cTn>
                                        <p:tgtEl>
                                          <p:spTgt spid="121"/>
                                        </p:tgtEl>
                                        <p:attrNameLst>
                                          <p:attrName>style.visibility</p:attrName>
                                        </p:attrNameLst>
                                      </p:cBhvr>
                                      <p:to>
                                        <p:strVal val="visible"/>
                                      </p:to>
                                    </p:set>
                                    <p:anim calcmode="lin" valueType="num">
                                      <p:cBhvr>
                                        <p:cTn id="45" dur="10000" fill="hold"/>
                                        <p:tgtEl>
                                          <p:spTgt spid="121"/>
                                        </p:tgtEl>
                                        <p:attrNameLst>
                                          <p:attrName>ppt_w</p:attrName>
                                        </p:attrNameLst>
                                      </p:cBhvr>
                                      <p:tavLst>
                                        <p:tav tm="0">
                                          <p:val>
                                            <p:fltVal val="0"/>
                                          </p:val>
                                        </p:tav>
                                        <p:tav tm="100000">
                                          <p:val>
                                            <p:strVal val="#ppt_w"/>
                                          </p:val>
                                        </p:tav>
                                      </p:tavLst>
                                    </p:anim>
                                    <p:anim calcmode="lin" valueType="num">
                                      <p:cBhvr>
                                        <p:cTn id="46" dur="10000" fill="hold"/>
                                        <p:tgtEl>
                                          <p:spTgt spid="121"/>
                                        </p:tgtEl>
                                        <p:attrNameLst>
                                          <p:attrName>ppt_h</p:attrName>
                                        </p:attrNameLst>
                                      </p:cBhvr>
                                      <p:tavLst>
                                        <p:tav tm="0">
                                          <p:val>
                                            <p:fltVal val="0"/>
                                          </p:val>
                                        </p:tav>
                                        <p:tav tm="100000">
                                          <p:val>
                                            <p:strVal val="#ppt_h"/>
                                          </p:val>
                                        </p:tav>
                                      </p:tavLst>
                                    </p:anim>
                                    <p:animEffect transition="in" filter="fade">
                                      <p:cBhvr>
                                        <p:cTn id="47" dur="10000"/>
                                        <p:tgtEl>
                                          <p:spTgt spid="121"/>
                                        </p:tgtEl>
                                      </p:cBhvr>
                                    </p:animEffect>
                                  </p:childTnLst>
                                </p:cTn>
                              </p:par>
                            </p:childTnLst>
                          </p:cTn>
                        </p:par>
                        <p:par>
                          <p:cTn id="48" fill="hold">
                            <p:stCondLst>
                              <p:cond delay="80000"/>
                            </p:stCondLst>
                            <p:childTnLst>
                              <p:par>
                                <p:cTn id="49" presetID="23" presetClass="exit" presetSubtype="32" fill="hold" grpId="0" nodeType="afterEffect">
                                  <p:stCondLst>
                                    <p:cond delay="0"/>
                                  </p:stCondLst>
                                  <p:childTnLst>
                                    <p:anim calcmode="lin" valueType="num">
                                      <p:cBhvr>
                                        <p:cTn id="50" dur="10000"/>
                                        <p:tgtEl>
                                          <p:spTgt spid="84"/>
                                        </p:tgtEl>
                                        <p:attrNameLst>
                                          <p:attrName>ppt_w</p:attrName>
                                        </p:attrNameLst>
                                      </p:cBhvr>
                                      <p:tavLst>
                                        <p:tav tm="0">
                                          <p:val>
                                            <p:strVal val="ppt_w"/>
                                          </p:val>
                                        </p:tav>
                                        <p:tav tm="100000">
                                          <p:val>
                                            <p:fltVal val="0"/>
                                          </p:val>
                                        </p:tav>
                                      </p:tavLst>
                                    </p:anim>
                                    <p:anim calcmode="lin" valueType="num">
                                      <p:cBhvr>
                                        <p:cTn id="51" dur="10000"/>
                                        <p:tgtEl>
                                          <p:spTgt spid="84"/>
                                        </p:tgtEl>
                                        <p:attrNameLst>
                                          <p:attrName>ppt_h</p:attrName>
                                        </p:attrNameLst>
                                      </p:cBhvr>
                                      <p:tavLst>
                                        <p:tav tm="0">
                                          <p:val>
                                            <p:strVal val="ppt_h"/>
                                          </p:val>
                                        </p:tav>
                                        <p:tav tm="100000">
                                          <p:val>
                                            <p:fltVal val="0"/>
                                          </p:val>
                                        </p:tav>
                                      </p:tavLst>
                                    </p:anim>
                                    <p:set>
                                      <p:cBhvr>
                                        <p:cTn id="52" dur="1" fill="hold">
                                          <p:stCondLst>
                                            <p:cond delay="9999"/>
                                          </p:stCondLst>
                                        </p:cTn>
                                        <p:tgtEl>
                                          <p:spTgt spid="84"/>
                                        </p:tgtEl>
                                        <p:attrNameLst>
                                          <p:attrName>style.visibility</p:attrName>
                                        </p:attrNameLst>
                                      </p:cBhvr>
                                      <p:to>
                                        <p:strVal val="hidden"/>
                                      </p:to>
                                    </p:set>
                                  </p:childTnLst>
                                </p:cTn>
                              </p:par>
                            </p:childTnLst>
                          </p:cTn>
                        </p:par>
                        <p:par>
                          <p:cTn id="53" fill="hold">
                            <p:stCondLst>
                              <p:cond delay="90000"/>
                            </p:stCondLst>
                            <p:childTnLst>
                              <p:par>
                                <p:cTn id="54" presetID="53" presetClass="entr" presetSubtype="16" fill="hold" grpId="0" nodeType="afterEffect">
                                  <p:stCondLst>
                                    <p:cond delay="0"/>
                                  </p:stCondLst>
                                  <p:childTnLst>
                                    <p:set>
                                      <p:cBhvr>
                                        <p:cTn id="55" dur="1" fill="hold">
                                          <p:stCondLst>
                                            <p:cond delay="0"/>
                                          </p:stCondLst>
                                        </p:cTn>
                                        <p:tgtEl>
                                          <p:spTgt spid="122"/>
                                        </p:tgtEl>
                                        <p:attrNameLst>
                                          <p:attrName>style.visibility</p:attrName>
                                        </p:attrNameLst>
                                      </p:cBhvr>
                                      <p:to>
                                        <p:strVal val="visible"/>
                                      </p:to>
                                    </p:set>
                                    <p:anim calcmode="lin" valueType="num">
                                      <p:cBhvr>
                                        <p:cTn id="56" dur="10000" fill="hold"/>
                                        <p:tgtEl>
                                          <p:spTgt spid="122"/>
                                        </p:tgtEl>
                                        <p:attrNameLst>
                                          <p:attrName>ppt_w</p:attrName>
                                        </p:attrNameLst>
                                      </p:cBhvr>
                                      <p:tavLst>
                                        <p:tav tm="0">
                                          <p:val>
                                            <p:fltVal val="0"/>
                                          </p:val>
                                        </p:tav>
                                        <p:tav tm="100000">
                                          <p:val>
                                            <p:strVal val="#ppt_w"/>
                                          </p:val>
                                        </p:tav>
                                      </p:tavLst>
                                    </p:anim>
                                    <p:anim calcmode="lin" valueType="num">
                                      <p:cBhvr>
                                        <p:cTn id="57" dur="10000" fill="hold"/>
                                        <p:tgtEl>
                                          <p:spTgt spid="122"/>
                                        </p:tgtEl>
                                        <p:attrNameLst>
                                          <p:attrName>ppt_h</p:attrName>
                                        </p:attrNameLst>
                                      </p:cBhvr>
                                      <p:tavLst>
                                        <p:tav tm="0">
                                          <p:val>
                                            <p:fltVal val="0"/>
                                          </p:val>
                                        </p:tav>
                                        <p:tav tm="100000">
                                          <p:val>
                                            <p:strVal val="#ppt_h"/>
                                          </p:val>
                                        </p:tav>
                                      </p:tavLst>
                                    </p:anim>
                                    <p:animEffect transition="in" filter="fade">
                                      <p:cBhvr>
                                        <p:cTn id="58" dur="10000"/>
                                        <p:tgtEl>
                                          <p:spTgt spid="122"/>
                                        </p:tgtEl>
                                      </p:cBhvr>
                                    </p:animEffect>
                                  </p:childTnLst>
                                </p:cTn>
                              </p:par>
                            </p:childTnLst>
                          </p:cTn>
                        </p:par>
                        <p:par>
                          <p:cTn id="59" fill="hold">
                            <p:stCondLst>
                              <p:cond delay="100000"/>
                            </p:stCondLst>
                            <p:childTnLst>
                              <p:par>
                                <p:cTn id="60" presetID="23" presetClass="exit" presetSubtype="32" fill="hold" grpId="0" nodeType="afterEffect">
                                  <p:stCondLst>
                                    <p:cond delay="0"/>
                                  </p:stCondLst>
                                  <p:childTnLst>
                                    <p:anim calcmode="lin" valueType="num">
                                      <p:cBhvr>
                                        <p:cTn id="61" dur="10000"/>
                                        <p:tgtEl>
                                          <p:spTgt spid="85"/>
                                        </p:tgtEl>
                                        <p:attrNameLst>
                                          <p:attrName>ppt_w</p:attrName>
                                        </p:attrNameLst>
                                      </p:cBhvr>
                                      <p:tavLst>
                                        <p:tav tm="0">
                                          <p:val>
                                            <p:strVal val="ppt_w"/>
                                          </p:val>
                                        </p:tav>
                                        <p:tav tm="100000">
                                          <p:val>
                                            <p:fltVal val="0"/>
                                          </p:val>
                                        </p:tav>
                                      </p:tavLst>
                                    </p:anim>
                                    <p:anim calcmode="lin" valueType="num">
                                      <p:cBhvr>
                                        <p:cTn id="62" dur="10000"/>
                                        <p:tgtEl>
                                          <p:spTgt spid="85"/>
                                        </p:tgtEl>
                                        <p:attrNameLst>
                                          <p:attrName>ppt_h</p:attrName>
                                        </p:attrNameLst>
                                      </p:cBhvr>
                                      <p:tavLst>
                                        <p:tav tm="0">
                                          <p:val>
                                            <p:strVal val="ppt_h"/>
                                          </p:val>
                                        </p:tav>
                                        <p:tav tm="100000">
                                          <p:val>
                                            <p:fltVal val="0"/>
                                          </p:val>
                                        </p:tav>
                                      </p:tavLst>
                                    </p:anim>
                                    <p:set>
                                      <p:cBhvr>
                                        <p:cTn id="63" dur="1" fill="hold">
                                          <p:stCondLst>
                                            <p:cond delay="9999"/>
                                          </p:stCondLst>
                                        </p:cTn>
                                        <p:tgtEl>
                                          <p:spTgt spid="85"/>
                                        </p:tgtEl>
                                        <p:attrNameLst>
                                          <p:attrName>style.visibility</p:attrName>
                                        </p:attrNameLst>
                                      </p:cBhvr>
                                      <p:to>
                                        <p:strVal val="hidden"/>
                                      </p:to>
                                    </p:set>
                                  </p:childTnLst>
                                </p:cTn>
                              </p:par>
                            </p:childTnLst>
                          </p:cTn>
                        </p:par>
                        <p:par>
                          <p:cTn id="64" fill="hold">
                            <p:stCondLst>
                              <p:cond delay="110000"/>
                            </p:stCondLst>
                            <p:childTnLst>
                              <p:par>
                                <p:cTn id="65" presetID="53" presetClass="entr" presetSubtype="16" fill="hold" grpId="0" nodeType="afterEffect">
                                  <p:stCondLst>
                                    <p:cond delay="0"/>
                                  </p:stCondLst>
                                  <p:childTnLst>
                                    <p:set>
                                      <p:cBhvr>
                                        <p:cTn id="66" dur="1" fill="hold">
                                          <p:stCondLst>
                                            <p:cond delay="0"/>
                                          </p:stCondLst>
                                        </p:cTn>
                                        <p:tgtEl>
                                          <p:spTgt spid="123"/>
                                        </p:tgtEl>
                                        <p:attrNameLst>
                                          <p:attrName>style.visibility</p:attrName>
                                        </p:attrNameLst>
                                      </p:cBhvr>
                                      <p:to>
                                        <p:strVal val="visible"/>
                                      </p:to>
                                    </p:set>
                                    <p:anim calcmode="lin" valueType="num">
                                      <p:cBhvr>
                                        <p:cTn id="67" dur="10000" fill="hold"/>
                                        <p:tgtEl>
                                          <p:spTgt spid="123"/>
                                        </p:tgtEl>
                                        <p:attrNameLst>
                                          <p:attrName>ppt_w</p:attrName>
                                        </p:attrNameLst>
                                      </p:cBhvr>
                                      <p:tavLst>
                                        <p:tav tm="0">
                                          <p:val>
                                            <p:fltVal val="0"/>
                                          </p:val>
                                        </p:tav>
                                        <p:tav tm="100000">
                                          <p:val>
                                            <p:strVal val="#ppt_w"/>
                                          </p:val>
                                        </p:tav>
                                      </p:tavLst>
                                    </p:anim>
                                    <p:anim calcmode="lin" valueType="num">
                                      <p:cBhvr>
                                        <p:cTn id="68" dur="10000" fill="hold"/>
                                        <p:tgtEl>
                                          <p:spTgt spid="123"/>
                                        </p:tgtEl>
                                        <p:attrNameLst>
                                          <p:attrName>ppt_h</p:attrName>
                                        </p:attrNameLst>
                                      </p:cBhvr>
                                      <p:tavLst>
                                        <p:tav tm="0">
                                          <p:val>
                                            <p:fltVal val="0"/>
                                          </p:val>
                                        </p:tav>
                                        <p:tav tm="100000">
                                          <p:val>
                                            <p:strVal val="#ppt_h"/>
                                          </p:val>
                                        </p:tav>
                                      </p:tavLst>
                                    </p:anim>
                                    <p:animEffect transition="in" filter="fade">
                                      <p:cBhvr>
                                        <p:cTn id="69" dur="10000"/>
                                        <p:tgtEl>
                                          <p:spTgt spid="123"/>
                                        </p:tgtEl>
                                      </p:cBhvr>
                                    </p:animEffect>
                                  </p:childTnLst>
                                </p:cTn>
                              </p:par>
                            </p:childTnLst>
                          </p:cTn>
                        </p:par>
                        <p:par>
                          <p:cTn id="70" fill="hold">
                            <p:stCondLst>
                              <p:cond delay="120000"/>
                            </p:stCondLst>
                            <p:childTnLst>
                              <p:par>
                                <p:cTn id="71" presetID="23" presetClass="exit" presetSubtype="32" fill="hold" grpId="0" nodeType="afterEffect">
                                  <p:stCondLst>
                                    <p:cond delay="0"/>
                                  </p:stCondLst>
                                  <p:childTnLst>
                                    <p:anim calcmode="lin" valueType="num">
                                      <p:cBhvr>
                                        <p:cTn id="72" dur="10000"/>
                                        <p:tgtEl>
                                          <p:spTgt spid="86"/>
                                        </p:tgtEl>
                                        <p:attrNameLst>
                                          <p:attrName>ppt_w</p:attrName>
                                        </p:attrNameLst>
                                      </p:cBhvr>
                                      <p:tavLst>
                                        <p:tav tm="0">
                                          <p:val>
                                            <p:strVal val="ppt_w"/>
                                          </p:val>
                                        </p:tav>
                                        <p:tav tm="100000">
                                          <p:val>
                                            <p:fltVal val="0"/>
                                          </p:val>
                                        </p:tav>
                                      </p:tavLst>
                                    </p:anim>
                                    <p:anim calcmode="lin" valueType="num">
                                      <p:cBhvr>
                                        <p:cTn id="73" dur="10000"/>
                                        <p:tgtEl>
                                          <p:spTgt spid="86"/>
                                        </p:tgtEl>
                                        <p:attrNameLst>
                                          <p:attrName>ppt_h</p:attrName>
                                        </p:attrNameLst>
                                      </p:cBhvr>
                                      <p:tavLst>
                                        <p:tav tm="0">
                                          <p:val>
                                            <p:strVal val="ppt_h"/>
                                          </p:val>
                                        </p:tav>
                                        <p:tav tm="100000">
                                          <p:val>
                                            <p:fltVal val="0"/>
                                          </p:val>
                                        </p:tav>
                                      </p:tavLst>
                                    </p:anim>
                                    <p:set>
                                      <p:cBhvr>
                                        <p:cTn id="74" dur="1" fill="hold">
                                          <p:stCondLst>
                                            <p:cond delay="9999"/>
                                          </p:stCondLst>
                                        </p:cTn>
                                        <p:tgtEl>
                                          <p:spTgt spid="86"/>
                                        </p:tgtEl>
                                        <p:attrNameLst>
                                          <p:attrName>style.visibility</p:attrName>
                                        </p:attrNameLst>
                                      </p:cBhvr>
                                      <p:to>
                                        <p:strVal val="hidden"/>
                                      </p:to>
                                    </p:set>
                                  </p:childTnLst>
                                </p:cTn>
                              </p:par>
                            </p:childTnLst>
                          </p:cTn>
                        </p:par>
                        <p:par>
                          <p:cTn id="75" fill="hold">
                            <p:stCondLst>
                              <p:cond delay="130000"/>
                            </p:stCondLst>
                            <p:childTnLst>
                              <p:par>
                                <p:cTn id="76" presetID="53" presetClass="entr" presetSubtype="16" fill="hold" grpId="0" nodeType="afterEffect">
                                  <p:stCondLst>
                                    <p:cond delay="0"/>
                                  </p:stCondLst>
                                  <p:childTnLst>
                                    <p:set>
                                      <p:cBhvr>
                                        <p:cTn id="77" dur="1" fill="hold">
                                          <p:stCondLst>
                                            <p:cond delay="0"/>
                                          </p:stCondLst>
                                        </p:cTn>
                                        <p:tgtEl>
                                          <p:spTgt spid="124"/>
                                        </p:tgtEl>
                                        <p:attrNameLst>
                                          <p:attrName>style.visibility</p:attrName>
                                        </p:attrNameLst>
                                      </p:cBhvr>
                                      <p:to>
                                        <p:strVal val="visible"/>
                                      </p:to>
                                    </p:set>
                                    <p:anim calcmode="lin" valueType="num">
                                      <p:cBhvr>
                                        <p:cTn id="78" dur="10000" fill="hold"/>
                                        <p:tgtEl>
                                          <p:spTgt spid="124"/>
                                        </p:tgtEl>
                                        <p:attrNameLst>
                                          <p:attrName>ppt_w</p:attrName>
                                        </p:attrNameLst>
                                      </p:cBhvr>
                                      <p:tavLst>
                                        <p:tav tm="0">
                                          <p:val>
                                            <p:fltVal val="0"/>
                                          </p:val>
                                        </p:tav>
                                        <p:tav tm="100000">
                                          <p:val>
                                            <p:strVal val="#ppt_w"/>
                                          </p:val>
                                        </p:tav>
                                      </p:tavLst>
                                    </p:anim>
                                    <p:anim calcmode="lin" valueType="num">
                                      <p:cBhvr>
                                        <p:cTn id="79" dur="10000" fill="hold"/>
                                        <p:tgtEl>
                                          <p:spTgt spid="124"/>
                                        </p:tgtEl>
                                        <p:attrNameLst>
                                          <p:attrName>ppt_h</p:attrName>
                                        </p:attrNameLst>
                                      </p:cBhvr>
                                      <p:tavLst>
                                        <p:tav tm="0">
                                          <p:val>
                                            <p:fltVal val="0"/>
                                          </p:val>
                                        </p:tav>
                                        <p:tav tm="100000">
                                          <p:val>
                                            <p:strVal val="#ppt_h"/>
                                          </p:val>
                                        </p:tav>
                                      </p:tavLst>
                                    </p:anim>
                                    <p:animEffect transition="in" filter="fade">
                                      <p:cBhvr>
                                        <p:cTn id="80" dur="10000"/>
                                        <p:tgtEl>
                                          <p:spTgt spid="124"/>
                                        </p:tgtEl>
                                      </p:cBhvr>
                                    </p:animEffect>
                                  </p:childTnLst>
                                </p:cTn>
                              </p:par>
                            </p:childTnLst>
                          </p:cTn>
                        </p:par>
                        <p:par>
                          <p:cTn id="81" fill="hold">
                            <p:stCondLst>
                              <p:cond delay="140000"/>
                            </p:stCondLst>
                            <p:childTnLst>
                              <p:par>
                                <p:cTn id="82" presetID="23" presetClass="exit" presetSubtype="32" fill="hold" grpId="0" nodeType="afterEffect">
                                  <p:stCondLst>
                                    <p:cond delay="0"/>
                                  </p:stCondLst>
                                  <p:childTnLst>
                                    <p:anim calcmode="lin" valueType="num">
                                      <p:cBhvr>
                                        <p:cTn id="83" dur="10000"/>
                                        <p:tgtEl>
                                          <p:spTgt spid="87"/>
                                        </p:tgtEl>
                                        <p:attrNameLst>
                                          <p:attrName>ppt_w</p:attrName>
                                        </p:attrNameLst>
                                      </p:cBhvr>
                                      <p:tavLst>
                                        <p:tav tm="0">
                                          <p:val>
                                            <p:strVal val="ppt_w"/>
                                          </p:val>
                                        </p:tav>
                                        <p:tav tm="100000">
                                          <p:val>
                                            <p:fltVal val="0"/>
                                          </p:val>
                                        </p:tav>
                                      </p:tavLst>
                                    </p:anim>
                                    <p:anim calcmode="lin" valueType="num">
                                      <p:cBhvr>
                                        <p:cTn id="84" dur="10000"/>
                                        <p:tgtEl>
                                          <p:spTgt spid="87"/>
                                        </p:tgtEl>
                                        <p:attrNameLst>
                                          <p:attrName>ppt_h</p:attrName>
                                        </p:attrNameLst>
                                      </p:cBhvr>
                                      <p:tavLst>
                                        <p:tav tm="0">
                                          <p:val>
                                            <p:strVal val="ppt_h"/>
                                          </p:val>
                                        </p:tav>
                                        <p:tav tm="100000">
                                          <p:val>
                                            <p:fltVal val="0"/>
                                          </p:val>
                                        </p:tav>
                                      </p:tavLst>
                                    </p:anim>
                                    <p:set>
                                      <p:cBhvr>
                                        <p:cTn id="85" dur="1" fill="hold">
                                          <p:stCondLst>
                                            <p:cond delay="9999"/>
                                          </p:stCondLst>
                                        </p:cTn>
                                        <p:tgtEl>
                                          <p:spTgt spid="87"/>
                                        </p:tgtEl>
                                        <p:attrNameLst>
                                          <p:attrName>style.visibility</p:attrName>
                                        </p:attrNameLst>
                                      </p:cBhvr>
                                      <p:to>
                                        <p:strVal val="hidden"/>
                                      </p:to>
                                    </p:set>
                                  </p:childTnLst>
                                </p:cTn>
                              </p:par>
                            </p:childTnLst>
                          </p:cTn>
                        </p:par>
                        <p:par>
                          <p:cTn id="86" fill="hold">
                            <p:stCondLst>
                              <p:cond delay="150000"/>
                            </p:stCondLst>
                            <p:childTnLst>
                              <p:par>
                                <p:cTn id="87" presetID="53" presetClass="entr" presetSubtype="16" fill="hold" grpId="0" nodeType="afterEffect">
                                  <p:stCondLst>
                                    <p:cond delay="0"/>
                                  </p:stCondLst>
                                  <p:childTnLst>
                                    <p:set>
                                      <p:cBhvr>
                                        <p:cTn id="88" dur="1" fill="hold">
                                          <p:stCondLst>
                                            <p:cond delay="0"/>
                                          </p:stCondLst>
                                        </p:cTn>
                                        <p:tgtEl>
                                          <p:spTgt spid="125"/>
                                        </p:tgtEl>
                                        <p:attrNameLst>
                                          <p:attrName>style.visibility</p:attrName>
                                        </p:attrNameLst>
                                      </p:cBhvr>
                                      <p:to>
                                        <p:strVal val="visible"/>
                                      </p:to>
                                    </p:set>
                                    <p:anim calcmode="lin" valueType="num">
                                      <p:cBhvr>
                                        <p:cTn id="89" dur="10000" fill="hold"/>
                                        <p:tgtEl>
                                          <p:spTgt spid="125"/>
                                        </p:tgtEl>
                                        <p:attrNameLst>
                                          <p:attrName>ppt_w</p:attrName>
                                        </p:attrNameLst>
                                      </p:cBhvr>
                                      <p:tavLst>
                                        <p:tav tm="0">
                                          <p:val>
                                            <p:fltVal val="0"/>
                                          </p:val>
                                        </p:tav>
                                        <p:tav tm="100000">
                                          <p:val>
                                            <p:strVal val="#ppt_w"/>
                                          </p:val>
                                        </p:tav>
                                      </p:tavLst>
                                    </p:anim>
                                    <p:anim calcmode="lin" valueType="num">
                                      <p:cBhvr>
                                        <p:cTn id="90" dur="10000" fill="hold"/>
                                        <p:tgtEl>
                                          <p:spTgt spid="125"/>
                                        </p:tgtEl>
                                        <p:attrNameLst>
                                          <p:attrName>ppt_h</p:attrName>
                                        </p:attrNameLst>
                                      </p:cBhvr>
                                      <p:tavLst>
                                        <p:tav tm="0">
                                          <p:val>
                                            <p:fltVal val="0"/>
                                          </p:val>
                                        </p:tav>
                                        <p:tav tm="100000">
                                          <p:val>
                                            <p:strVal val="#ppt_h"/>
                                          </p:val>
                                        </p:tav>
                                      </p:tavLst>
                                    </p:anim>
                                    <p:animEffect transition="in" filter="fade">
                                      <p:cBhvr>
                                        <p:cTn id="91" dur="10000"/>
                                        <p:tgtEl>
                                          <p:spTgt spid="125"/>
                                        </p:tgtEl>
                                      </p:cBhvr>
                                    </p:animEffect>
                                  </p:childTnLst>
                                </p:cTn>
                              </p:par>
                            </p:childTnLst>
                          </p:cTn>
                        </p:par>
                        <p:par>
                          <p:cTn id="92" fill="hold">
                            <p:stCondLst>
                              <p:cond delay="160000"/>
                            </p:stCondLst>
                            <p:childTnLst>
                              <p:par>
                                <p:cTn id="93" presetID="23" presetClass="exit" presetSubtype="32" fill="hold" grpId="0" nodeType="afterEffect">
                                  <p:stCondLst>
                                    <p:cond delay="0"/>
                                  </p:stCondLst>
                                  <p:childTnLst>
                                    <p:anim calcmode="lin" valueType="num">
                                      <p:cBhvr>
                                        <p:cTn id="94" dur="10000"/>
                                        <p:tgtEl>
                                          <p:spTgt spid="88"/>
                                        </p:tgtEl>
                                        <p:attrNameLst>
                                          <p:attrName>ppt_w</p:attrName>
                                        </p:attrNameLst>
                                      </p:cBhvr>
                                      <p:tavLst>
                                        <p:tav tm="0">
                                          <p:val>
                                            <p:strVal val="ppt_w"/>
                                          </p:val>
                                        </p:tav>
                                        <p:tav tm="100000">
                                          <p:val>
                                            <p:fltVal val="0"/>
                                          </p:val>
                                        </p:tav>
                                      </p:tavLst>
                                    </p:anim>
                                    <p:anim calcmode="lin" valueType="num">
                                      <p:cBhvr>
                                        <p:cTn id="95" dur="10000"/>
                                        <p:tgtEl>
                                          <p:spTgt spid="88"/>
                                        </p:tgtEl>
                                        <p:attrNameLst>
                                          <p:attrName>ppt_h</p:attrName>
                                        </p:attrNameLst>
                                      </p:cBhvr>
                                      <p:tavLst>
                                        <p:tav tm="0">
                                          <p:val>
                                            <p:strVal val="ppt_h"/>
                                          </p:val>
                                        </p:tav>
                                        <p:tav tm="100000">
                                          <p:val>
                                            <p:fltVal val="0"/>
                                          </p:val>
                                        </p:tav>
                                      </p:tavLst>
                                    </p:anim>
                                    <p:set>
                                      <p:cBhvr>
                                        <p:cTn id="96" dur="1" fill="hold">
                                          <p:stCondLst>
                                            <p:cond delay="9999"/>
                                          </p:stCondLst>
                                        </p:cTn>
                                        <p:tgtEl>
                                          <p:spTgt spid="88"/>
                                        </p:tgtEl>
                                        <p:attrNameLst>
                                          <p:attrName>style.visibility</p:attrName>
                                        </p:attrNameLst>
                                      </p:cBhvr>
                                      <p:to>
                                        <p:strVal val="hidden"/>
                                      </p:to>
                                    </p:set>
                                  </p:childTnLst>
                                </p:cTn>
                              </p:par>
                            </p:childTnLst>
                          </p:cTn>
                        </p:par>
                        <p:par>
                          <p:cTn id="97" fill="hold">
                            <p:stCondLst>
                              <p:cond delay="170000"/>
                            </p:stCondLst>
                            <p:childTnLst>
                              <p:par>
                                <p:cTn id="98" presetID="53" presetClass="entr" presetSubtype="16" fill="hold" grpId="0" nodeType="afterEffect">
                                  <p:stCondLst>
                                    <p:cond delay="0"/>
                                  </p:stCondLst>
                                  <p:childTnLst>
                                    <p:set>
                                      <p:cBhvr>
                                        <p:cTn id="99" dur="1" fill="hold">
                                          <p:stCondLst>
                                            <p:cond delay="0"/>
                                          </p:stCondLst>
                                        </p:cTn>
                                        <p:tgtEl>
                                          <p:spTgt spid="126"/>
                                        </p:tgtEl>
                                        <p:attrNameLst>
                                          <p:attrName>style.visibility</p:attrName>
                                        </p:attrNameLst>
                                      </p:cBhvr>
                                      <p:to>
                                        <p:strVal val="visible"/>
                                      </p:to>
                                    </p:set>
                                    <p:anim calcmode="lin" valueType="num">
                                      <p:cBhvr>
                                        <p:cTn id="100" dur="10000" fill="hold"/>
                                        <p:tgtEl>
                                          <p:spTgt spid="126"/>
                                        </p:tgtEl>
                                        <p:attrNameLst>
                                          <p:attrName>ppt_w</p:attrName>
                                        </p:attrNameLst>
                                      </p:cBhvr>
                                      <p:tavLst>
                                        <p:tav tm="0">
                                          <p:val>
                                            <p:fltVal val="0"/>
                                          </p:val>
                                        </p:tav>
                                        <p:tav tm="100000">
                                          <p:val>
                                            <p:strVal val="#ppt_w"/>
                                          </p:val>
                                        </p:tav>
                                      </p:tavLst>
                                    </p:anim>
                                    <p:anim calcmode="lin" valueType="num">
                                      <p:cBhvr>
                                        <p:cTn id="101" dur="10000" fill="hold"/>
                                        <p:tgtEl>
                                          <p:spTgt spid="126"/>
                                        </p:tgtEl>
                                        <p:attrNameLst>
                                          <p:attrName>ppt_h</p:attrName>
                                        </p:attrNameLst>
                                      </p:cBhvr>
                                      <p:tavLst>
                                        <p:tav tm="0">
                                          <p:val>
                                            <p:fltVal val="0"/>
                                          </p:val>
                                        </p:tav>
                                        <p:tav tm="100000">
                                          <p:val>
                                            <p:strVal val="#ppt_h"/>
                                          </p:val>
                                        </p:tav>
                                      </p:tavLst>
                                    </p:anim>
                                    <p:animEffect transition="in" filter="fade">
                                      <p:cBhvr>
                                        <p:cTn id="102" dur="10000"/>
                                        <p:tgtEl>
                                          <p:spTgt spid="126"/>
                                        </p:tgtEl>
                                      </p:cBhvr>
                                    </p:animEffect>
                                  </p:childTnLst>
                                </p:cTn>
                              </p:par>
                            </p:childTnLst>
                          </p:cTn>
                        </p:par>
                        <p:par>
                          <p:cTn id="103" fill="hold">
                            <p:stCondLst>
                              <p:cond delay="180000"/>
                            </p:stCondLst>
                            <p:childTnLst>
                              <p:par>
                                <p:cTn id="104" presetID="23" presetClass="exit" presetSubtype="32" fill="hold" grpId="0" nodeType="afterEffect">
                                  <p:stCondLst>
                                    <p:cond delay="0"/>
                                  </p:stCondLst>
                                  <p:childTnLst>
                                    <p:anim calcmode="lin" valueType="num">
                                      <p:cBhvr>
                                        <p:cTn id="105" dur="10000"/>
                                        <p:tgtEl>
                                          <p:spTgt spid="89"/>
                                        </p:tgtEl>
                                        <p:attrNameLst>
                                          <p:attrName>ppt_w</p:attrName>
                                        </p:attrNameLst>
                                      </p:cBhvr>
                                      <p:tavLst>
                                        <p:tav tm="0">
                                          <p:val>
                                            <p:strVal val="ppt_w"/>
                                          </p:val>
                                        </p:tav>
                                        <p:tav tm="100000">
                                          <p:val>
                                            <p:fltVal val="0"/>
                                          </p:val>
                                        </p:tav>
                                      </p:tavLst>
                                    </p:anim>
                                    <p:anim calcmode="lin" valueType="num">
                                      <p:cBhvr>
                                        <p:cTn id="106" dur="10000"/>
                                        <p:tgtEl>
                                          <p:spTgt spid="89"/>
                                        </p:tgtEl>
                                        <p:attrNameLst>
                                          <p:attrName>ppt_h</p:attrName>
                                        </p:attrNameLst>
                                      </p:cBhvr>
                                      <p:tavLst>
                                        <p:tav tm="0">
                                          <p:val>
                                            <p:strVal val="ppt_h"/>
                                          </p:val>
                                        </p:tav>
                                        <p:tav tm="100000">
                                          <p:val>
                                            <p:fltVal val="0"/>
                                          </p:val>
                                        </p:tav>
                                      </p:tavLst>
                                    </p:anim>
                                    <p:set>
                                      <p:cBhvr>
                                        <p:cTn id="107" dur="1" fill="hold">
                                          <p:stCondLst>
                                            <p:cond delay="9999"/>
                                          </p:stCondLst>
                                        </p:cTn>
                                        <p:tgtEl>
                                          <p:spTgt spid="89"/>
                                        </p:tgtEl>
                                        <p:attrNameLst>
                                          <p:attrName>style.visibility</p:attrName>
                                        </p:attrNameLst>
                                      </p:cBhvr>
                                      <p:to>
                                        <p:strVal val="hidden"/>
                                      </p:to>
                                    </p:set>
                                  </p:childTnLst>
                                </p:cTn>
                              </p:par>
                            </p:childTnLst>
                          </p:cTn>
                        </p:par>
                        <p:par>
                          <p:cTn id="108" fill="hold">
                            <p:stCondLst>
                              <p:cond delay="190000"/>
                            </p:stCondLst>
                            <p:childTnLst>
                              <p:par>
                                <p:cTn id="109" presetID="53" presetClass="entr" presetSubtype="16" fill="hold" grpId="0" nodeType="afterEffect">
                                  <p:stCondLst>
                                    <p:cond delay="0"/>
                                  </p:stCondLst>
                                  <p:childTnLst>
                                    <p:set>
                                      <p:cBhvr>
                                        <p:cTn id="110" dur="1" fill="hold">
                                          <p:stCondLst>
                                            <p:cond delay="0"/>
                                          </p:stCondLst>
                                        </p:cTn>
                                        <p:tgtEl>
                                          <p:spTgt spid="127"/>
                                        </p:tgtEl>
                                        <p:attrNameLst>
                                          <p:attrName>style.visibility</p:attrName>
                                        </p:attrNameLst>
                                      </p:cBhvr>
                                      <p:to>
                                        <p:strVal val="visible"/>
                                      </p:to>
                                    </p:set>
                                    <p:anim calcmode="lin" valueType="num">
                                      <p:cBhvr>
                                        <p:cTn id="111" dur="10000" fill="hold"/>
                                        <p:tgtEl>
                                          <p:spTgt spid="127"/>
                                        </p:tgtEl>
                                        <p:attrNameLst>
                                          <p:attrName>ppt_w</p:attrName>
                                        </p:attrNameLst>
                                      </p:cBhvr>
                                      <p:tavLst>
                                        <p:tav tm="0">
                                          <p:val>
                                            <p:fltVal val="0"/>
                                          </p:val>
                                        </p:tav>
                                        <p:tav tm="100000">
                                          <p:val>
                                            <p:strVal val="#ppt_w"/>
                                          </p:val>
                                        </p:tav>
                                      </p:tavLst>
                                    </p:anim>
                                    <p:anim calcmode="lin" valueType="num">
                                      <p:cBhvr>
                                        <p:cTn id="112" dur="10000" fill="hold"/>
                                        <p:tgtEl>
                                          <p:spTgt spid="127"/>
                                        </p:tgtEl>
                                        <p:attrNameLst>
                                          <p:attrName>ppt_h</p:attrName>
                                        </p:attrNameLst>
                                      </p:cBhvr>
                                      <p:tavLst>
                                        <p:tav tm="0">
                                          <p:val>
                                            <p:fltVal val="0"/>
                                          </p:val>
                                        </p:tav>
                                        <p:tav tm="100000">
                                          <p:val>
                                            <p:strVal val="#ppt_h"/>
                                          </p:val>
                                        </p:tav>
                                      </p:tavLst>
                                    </p:anim>
                                    <p:animEffect transition="in" filter="fade">
                                      <p:cBhvr>
                                        <p:cTn id="113" dur="10000"/>
                                        <p:tgtEl>
                                          <p:spTgt spid="127"/>
                                        </p:tgtEl>
                                      </p:cBhvr>
                                    </p:animEffect>
                                  </p:childTnLst>
                                </p:cTn>
                              </p:par>
                            </p:childTnLst>
                          </p:cTn>
                        </p:par>
                        <p:par>
                          <p:cTn id="114" fill="hold">
                            <p:stCondLst>
                              <p:cond delay="200000"/>
                            </p:stCondLst>
                            <p:childTnLst>
                              <p:par>
                                <p:cTn id="115" presetID="23" presetClass="exit" presetSubtype="32" fill="hold" grpId="0" nodeType="afterEffect">
                                  <p:stCondLst>
                                    <p:cond delay="0"/>
                                  </p:stCondLst>
                                  <p:childTnLst>
                                    <p:anim calcmode="lin" valueType="num">
                                      <p:cBhvr>
                                        <p:cTn id="116" dur="10000"/>
                                        <p:tgtEl>
                                          <p:spTgt spid="90"/>
                                        </p:tgtEl>
                                        <p:attrNameLst>
                                          <p:attrName>ppt_w</p:attrName>
                                        </p:attrNameLst>
                                      </p:cBhvr>
                                      <p:tavLst>
                                        <p:tav tm="0">
                                          <p:val>
                                            <p:strVal val="ppt_w"/>
                                          </p:val>
                                        </p:tav>
                                        <p:tav tm="100000">
                                          <p:val>
                                            <p:fltVal val="0"/>
                                          </p:val>
                                        </p:tav>
                                      </p:tavLst>
                                    </p:anim>
                                    <p:anim calcmode="lin" valueType="num">
                                      <p:cBhvr>
                                        <p:cTn id="117" dur="10000"/>
                                        <p:tgtEl>
                                          <p:spTgt spid="90"/>
                                        </p:tgtEl>
                                        <p:attrNameLst>
                                          <p:attrName>ppt_h</p:attrName>
                                        </p:attrNameLst>
                                      </p:cBhvr>
                                      <p:tavLst>
                                        <p:tav tm="0">
                                          <p:val>
                                            <p:strVal val="ppt_h"/>
                                          </p:val>
                                        </p:tav>
                                        <p:tav tm="100000">
                                          <p:val>
                                            <p:fltVal val="0"/>
                                          </p:val>
                                        </p:tav>
                                      </p:tavLst>
                                    </p:anim>
                                    <p:set>
                                      <p:cBhvr>
                                        <p:cTn id="118" dur="1" fill="hold">
                                          <p:stCondLst>
                                            <p:cond delay="9999"/>
                                          </p:stCondLst>
                                        </p:cTn>
                                        <p:tgtEl>
                                          <p:spTgt spid="90"/>
                                        </p:tgtEl>
                                        <p:attrNameLst>
                                          <p:attrName>style.visibility</p:attrName>
                                        </p:attrNameLst>
                                      </p:cBhvr>
                                      <p:to>
                                        <p:strVal val="hidden"/>
                                      </p:to>
                                    </p:set>
                                  </p:childTnLst>
                                </p:cTn>
                              </p:par>
                            </p:childTnLst>
                          </p:cTn>
                        </p:par>
                        <p:par>
                          <p:cTn id="119" fill="hold">
                            <p:stCondLst>
                              <p:cond delay="210000"/>
                            </p:stCondLst>
                            <p:childTnLst>
                              <p:par>
                                <p:cTn id="120" presetID="53" presetClass="entr" presetSubtype="16" fill="hold" grpId="0" nodeType="afterEffect">
                                  <p:stCondLst>
                                    <p:cond delay="0"/>
                                  </p:stCondLst>
                                  <p:childTnLst>
                                    <p:set>
                                      <p:cBhvr>
                                        <p:cTn id="121" dur="1" fill="hold">
                                          <p:stCondLst>
                                            <p:cond delay="0"/>
                                          </p:stCondLst>
                                        </p:cTn>
                                        <p:tgtEl>
                                          <p:spTgt spid="128"/>
                                        </p:tgtEl>
                                        <p:attrNameLst>
                                          <p:attrName>style.visibility</p:attrName>
                                        </p:attrNameLst>
                                      </p:cBhvr>
                                      <p:to>
                                        <p:strVal val="visible"/>
                                      </p:to>
                                    </p:set>
                                    <p:anim calcmode="lin" valueType="num">
                                      <p:cBhvr>
                                        <p:cTn id="122" dur="10000" fill="hold"/>
                                        <p:tgtEl>
                                          <p:spTgt spid="128"/>
                                        </p:tgtEl>
                                        <p:attrNameLst>
                                          <p:attrName>ppt_w</p:attrName>
                                        </p:attrNameLst>
                                      </p:cBhvr>
                                      <p:tavLst>
                                        <p:tav tm="0">
                                          <p:val>
                                            <p:fltVal val="0"/>
                                          </p:val>
                                        </p:tav>
                                        <p:tav tm="100000">
                                          <p:val>
                                            <p:strVal val="#ppt_w"/>
                                          </p:val>
                                        </p:tav>
                                      </p:tavLst>
                                    </p:anim>
                                    <p:anim calcmode="lin" valueType="num">
                                      <p:cBhvr>
                                        <p:cTn id="123" dur="10000" fill="hold"/>
                                        <p:tgtEl>
                                          <p:spTgt spid="128"/>
                                        </p:tgtEl>
                                        <p:attrNameLst>
                                          <p:attrName>ppt_h</p:attrName>
                                        </p:attrNameLst>
                                      </p:cBhvr>
                                      <p:tavLst>
                                        <p:tav tm="0">
                                          <p:val>
                                            <p:fltVal val="0"/>
                                          </p:val>
                                        </p:tav>
                                        <p:tav tm="100000">
                                          <p:val>
                                            <p:strVal val="#ppt_h"/>
                                          </p:val>
                                        </p:tav>
                                      </p:tavLst>
                                    </p:anim>
                                    <p:animEffect transition="in" filter="fade">
                                      <p:cBhvr>
                                        <p:cTn id="124" dur="10000"/>
                                        <p:tgtEl>
                                          <p:spTgt spid="128"/>
                                        </p:tgtEl>
                                      </p:cBhvr>
                                    </p:animEffect>
                                  </p:childTnLst>
                                </p:cTn>
                              </p:par>
                            </p:childTnLst>
                          </p:cTn>
                        </p:par>
                        <p:par>
                          <p:cTn id="125" fill="hold">
                            <p:stCondLst>
                              <p:cond delay="220000"/>
                            </p:stCondLst>
                            <p:childTnLst>
                              <p:par>
                                <p:cTn id="126" presetID="23" presetClass="exit" presetSubtype="32" fill="hold" grpId="0" nodeType="afterEffect">
                                  <p:stCondLst>
                                    <p:cond delay="0"/>
                                  </p:stCondLst>
                                  <p:childTnLst>
                                    <p:anim calcmode="lin" valueType="num">
                                      <p:cBhvr>
                                        <p:cTn id="127" dur="10000"/>
                                        <p:tgtEl>
                                          <p:spTgt spid="91"/>
                                        </p:tgtEl>
                                        <p:attrNameLst>
                                          <p:attrName>ppt_w</p:attrName>
                                        </p:attrNameLst>
                                      </p:cBhvr>
                                      <p:tavLst>
                                        <p:tav tm="0">
                                          <p:val>
                                            <p:strVal val="ppt_w"/>
                                          </p:val>
                                        </p:tav>
                                        <p:tav tm="100000">
                                          <p:val>
                                            <p:fltVal val="0"/>
                                          </p:val>
                                        </p:tav>
                                      </p:tavLst>
                                    </p:anim>
                                    <p:anim calcmode="lin" valueType="num">
                                      <p:cBhvr>
                                        <p:cTn id="128" dur="10000"/>
                                        <p:tgtEl>
                                          <p:spTgt spid="91"/>
                                        </p:tgtEl>
                                        <p:attrNameLst>
                                          <p:attrName>ppt_h</p:attrName>
                                        </p:attrNameLst>
                                      </p:cBhvr>
                                      <p:tavLst>
                                        <p:tav tm="0">
                                          <p:val>
                                            <p:strVal val="ppt_h"/>
                                          </p:val>
                                        </p:tav>
                                        <p:tav tm="100000">
                                          <p:val>
                                            <p:fltVal val="0"/>
                                          </p:val>
                                        </p:tav>
                                      </p:tavLst>
                                    </p:anim>
                                    <p:set>
                                      <p:cBhvr>
                                        <p:cTn id="129" dur="1" fill="hold">
                                          <p:stCondLst>
                                            <p:cond delay="9999"/>
                                          </p:stCondLst>
                                        </p:cTn>
                                        <p:tgtEl>
                                          <p:spTgt spid="91"/>
                                        </p:tgtEl>
                                        <p:attrNameLst>
                                          <p:attrName>style.visibility</p:attrName>
                                        </p:attrNameLst>
                                      </p:cBhvr>
                                      <p:to>
                                        <p:strVal val="hidden"/>
                                      </p:to>
                                    </p:set>
                                  </p:childTnLst>
                                </p:cTn>
                              </p:par>
                            </p:childTnLst>
                          </p:cTn>
                        </p:par>
                        <p:par>
                          <p:cTn id="130" fill="hold">
                            <p:stCondLst>
                              <p:cond delay="230000"/>
                            </p:stCondLst>
                            <p:childTnLst>
                              <p:par>
                                <p:cTn id="131" presetID="53" presetClass="entr" presetSubtype="16" fill="hold" grpId="0" nodeType="afterEffect">
                                  <p:stCondLst>
                                    <p:cond delay="0"/>
                                  </p:stCondLst>
                                  <p:childTnLst>
                                    <p:set>
                                      <p:cBhvr>
                                        <p:cTn id="132" dur="1" fill="hold">
                                          <p:stCondLst>
                                            <p:cond delay="0"/>
                                          </p:stCondLst>
                                        </p:cTn>
                                        <p:tgtEl>
                                          <p:spTgt spid="129"/>
                                        </p:tgtEl>
                                        <p:attrNameLst>
                                          <p:attrName>style.visibility</p:attrName>
                                        </p:attrNameLst>
                                      </p:cBhvr>
                                      <p:to>
                                        <p:strVal val="visible"/>
                                      </p:to>
                                    </p:set>
                                    <p:anim calcmode="lin" valueType="num">
                                      <p:cBhvr>
                                        <p:cTn id="133" dur="10000" fill="hold"/>
                                        <p:tgtEl>
                                          <p:spTgt spid="129"/>
                                        </p:tgtEl>
                                        <p:attrNameLst>
                                          <p:attrName>ppt_w</p:attrName>
                                        </p:attrNameLst>
                                      </p:cBhvr>
                                      <p:tavLst>
                                        <p:tav tm="0">
                                          <p:val>
                                            <p:fltVal val="0"/>
                                          </p:val>
                                        </p:tav>
                                        <p:tav tm="100000">
                                          <p:val>
                                            <p:strVal val="#ppt_w"/>
                                          </p:val>
                                        </p:tav>
                                      </p:tavLst>
                                    </p:anim>
                                    <p:anim calcmode="lin" valueType="num">
                                      <p:cBhvr>
                                        <p:cTn id="134" dur="10000" fill="hold"/>
                                        <p:tgtEl>
                                          <p:spTgt spid="129"/>
                                        </p:tgtEl>
                                        <p:attrNameLst>
                                          <p:attrName>ppt_h</p:attrName>
                                        </p:attrNameLst>
                                      </p:cBhvr>
                                      <p:tavLst>
                                        <p:tav tm="0">
                                          <p:val>
                                            <p:fltVal val="0"/>
                                          </p:val>
                                        </p:tav>
                                        <p:tav tm="100000">
                                          <p:val>
                                            <p:strVal val="#ppt_h"/>
                                          </p:val>
                                        </p:tav>
                                      </p:tavLst>
                                    </p:anim>
                                    <p:animEffect transition="in" filter="fade">
                                      <p:cBhvr>
                                        <p:cTn id="135" dur="10000"/>
                                        <p:tgtEl>
                                          <p:spTgt spid="129"/>
                                        </p:tgtEl>
                                      </p:cBhvr>
                                    </p:animEffect>
                                  </p:childTnLst>
                                </p:cTn>
                              </p:par>
                            </p:childTnLst>
                          </p:cTn>
                        </p:par>
                        <p:par>
                          <p:cTn id="136" fill="hold">
                            <p:stCondLst>
                              <p:cond delay="240000"/>
                            </p:stCondLst>
                            <p:childTnLst>
                              <p:par>
                                <p:cTn id="137" presetID="23" presetClass="exit" presetSubtype="32" fill="hold" grpId="0" nodeType="afterEffect">
                                  <p:stCondLst>
                                    <p:cond delay="0"/>
                                  </p:stCondLst>
                                  <p:childTnLst>
                                    <p:anim calcmode="lin" valueType="num">
                                      <p:cBhvr>
                                        <p:cTn id="138" dur="10000"/>
                                        <p:tgtEl>
                                          <p:spTgt spid="92"/>
                                        </p:tgtEl>
                                        <p:attrNameLst>
                                          <p:attrName>ppt_w</p:attrName>
                                        </p:attrNameLst>
                                      </p:cBhvr>
                                      <p:tavLst>
                                        <p:tav tm="0">
                                          <p:val>
                                            <p:strVal val="ppt_w"/>
                                          </p:val>
                                        </p:tav>
                                        <p:tav tm="100000">
                                          <p:val>
                                            <p:fltVal val="0"/>
                                          </p:val>
                                        </p:tav>
                                      </p:tavLst>
                                    </p:anim>
                                    <p:anim calcmode="lin" valueType="num">
                                      <p:cBhvr>
                                        <p:cTn id="139" dur="10000"/>
                                        <p:tgtEl>
                                          <p:spTgt spid="92"/>
                                        </p:tgtEl>
                                        <p:attrNameLst>
                                          <p:attrName>ppt_h</p:attrName>
                                        </p:attrNameLst>
                                      </p:cBhvr>
                                      <p:tavLst>
                                        <p:tav tm="0">
                                          <p:val>
                                            <p:strVal val="ppt_h"/>
                                          </p:val>
                                        </p:tav>
                                        <p:tav tm="100000">
                                          <p:val>
                                            <p:fltVal val="0"/>
                                          </p:val>
                                        </p:tav>
                                      </p:tavLst>
                                    </p:anim>
                                    <p:set>
                                      <p:cBhvr>
                                        <p:cTn id="140" dur="1" fill="hold">
                                          <p:stCondLst>
                                            <p:cond delay="9999"/>
                                          </p:stCondLst>
                                        </p:cTn>
                                        <p:tgtEl>
                                          <p:spTgt spid="92"/>
                                        </p:tgtEl>
                                        <p:attrNameLst>
                                          <p:attrName>style.visibility</p:attrName>
                                        </p:attrNameLst>
                                      </p:cBhvr>
                                      <p:to>
                                        <p:strVal val="hidden"/>
                                      </p:to>
                                    </p:set>
                                  </p:childTnLst>
                                </p:cTn>
                              </p:par>
                            </p:childTnLst>
                          </p:cTn>
                        </p:par>
                        <p:par>
                          <p:cTn id="141" fill="hold">
                            <p:stCondLst>
                              <p:cond delay="250000"/>
                            </p:stCondLst>
                            <p:childTnLst>
                              <p:par>
                                <p:cTn id="142" presetID="53" presetClass="entr" presetSubtype="16" fill="hold" grpId="0" nodeType="afterEffect">
                                  <p:stCondLst>
                                    <p:cond delay="0"/>
                                  </p:stCondLst>
                                  <p:childTnLst>
                                    <p:set>
                                      <p:cBhvr>
                                        <p:cTn id="143" dur="1" fill="hold">
                                          <p:stCondLst>
                                            <p:cond delay="0"/>
                                          </p:stCondLst>
                                        </p:cTn>
                                        <p:tgtEl>
                                          <p:spTgt spid="130"/>
                                        </p:tgtEl>
                                        <p:attrNameLst>
                                          <p:attrName>style.visibility</p:attrName>
                                        </p:attrNameLst>
                                      </p:cBhvr>
                                      <p:to>
                                        <p:strVal val="visible"/>
                                      </p:to>
                                    </p:set>
                                    <p:anim calcmode="lin" valueType="num">
                                      <p:cBhvr>
                                        <p:cTn id="144" dur="10000" fill="hold"/>
                                        <p:tgtEl>
                                          <p:spTgt spid="130"/>
                                        </p:tgtEl>
                                        <p:attrNameLst>
                                          <p:attrName>ppt_w</p:attrName>
                                        </p:attrNameLst>
                                      </p:cBhvr>
                                      <p:tavLst>
                                        <p:tav tm="0">
                                          <p:val>
                                            <p:fltVal val="0"/>
                                          </p:val>
                                        </p:tav>
                                        <p:tav tm="100000">
                                          <p:val>
                                            <p:strVal val="#ppt_w"/>
                                          </p:val>
                                        </p:tav>
                                      </p:tavLst>
                                    </p:anim>
                                    <p:anim calcmode="lin" valueType="num">
                                      <p:cBhvr>
                                        <p:cTn id="145" dur="10000" fill="hold"/>
                                        <p:tgtEl>
                                          <p:spTgt spid="130"/>
                                        </p:tgtEl>
                                        <p:attrNameLst>
                                          <p:attrName>ppt_h</p:attrName>
                                        </p:attrNameLst>
                                      </p:cBhvr>
                                      <p:tavLst>
                                        <p:tav tm="0">
                                          <p:val>
                                            <p:fltVal val="0"/>
                                          </p:val>
                                        </p:tav>
                                        <p:tav tm="100000">
                                          <p:val>
                                            <p:strVal val="#ppt_h"/>
                                          </p:val>
                                        </p:tav>
                                      </p:tavLst>
                                    </p:anim>
                                    <p:animEffect transition="in" filter="fade">
                                      <p:cBhvr>
                                        <p:cTn id="146" dur="10000"/>
                                        <p:tgtEl>
                                          <p:spTgt spid="130"/>
                                        </p:tgtEl>
                                      </p:cBhvr>
                                    </p:animEffect>
                                  </p:childTnLst>
                                </p:cTn>
                              </p:par>
                            </p:childTnLst>
                          </p:cTn>
                        </p:par>
                        <p:par>
                          <p:cTn id="147" fill="hold">
                            <p:stCondLst>
                              <p:cond delay="260000"/>
                            </p:stCondLst>
                            <p:childTnLst>
                              <p:par>
                                <p:cTn id="148" presetID="23" presetClass="exit" presetSubtype="32" fill="hold" grpId="0" nodeType="afterEffect">
                                  <p:stCondLst>
                                    <p:cond delay="0"/>
                                  </p:stCondLst>
                                  <p:childTnLst>
                                    <p:anim calcmode="lin" valueType="num">
                                      <p:cBhvr>
                                        <p:cTn id="149" dur="10000"/>
                                        <p:tgtEl>
                                          <p:spTgt spid="93"/>
                                        </p:tgtEl>
                                        <p:attrNameLst>
                                          <p:attrName>ppt_w</p:attrName>
                                        </p:attrNameLst>
                                      </p:cBhvr>
                                      <p:tavLst>
                                        <p:tav tm="0">
                                          <p:val>
                                            <p:strVal val="ppt_w"/>
                                          </p:val>
                                        </p:tav>
                                        <p:tav tm="100000">
                                          <p:val>
                                            <p:fltVal val="0"/>
                                          </p:val>
                                        </p:tav>
                                      </p:tavLst>
                                    </p:anim>
                                    <p:anim calcmode="lin" valueType="num">
                                      <p:cBhvr>
                                        <p:cTn id="150" dur="10000"/>
                                        <p:tgtEl>
                                          <p:spTgt spid="93"/>
                                        </p:tgtEl>
                                        <p:attrNameLst>
                                          <p:attrName>ppt_h</p:attrName>
                                        </p:attrNameLst>
                                      </p:cBhvr>
                                      <p:tavLst>
                                        <p:tav tm="0">
                                          <p:val>
                                            <p:strVal val="ppt_h"/>
                                          </p:val>
                                        </p:tav>
                                        <p:tav tm="100000">
                                          <p:val>
                                            <p:fltVal val="0"/>
                                          </p:val>
                                        </p:tav>
                                      </p:tavLst>
                                    </p:anim>
                                    <p:set>
                                      <p:cBhvr>
                                        <p:cTn id="151" dur="1" fill="hold">
                                          <p:stCondLst>
                                            <p:cond delay="9999"/>
                                          </p:stCondLst>
                                        </p:cTn>
                                        <p:tgtEl>
                                          <p:spTgt spid="93"/>
                                        </p:tgtEl>
                                        <p:attrNameLst>
                                          <p:attrName>style.visibility</p:attrName>
                                        </p:attrNameLst>
                                      </p:cBhvr>
                                      <p:to>
                                        <p:strVal val="hidden"/>
                                      </p:to>
                                    </p:set>
                                  </p:childTnLst>
                                </p:cTn>
                              </p:par>
                            </p:childTnLst>
                          </p:cTn>
                        </p:par>
                        <p:par>
                          <p:cTn id="152" fill="hold">
                            <p:stCondLst>
                              <p:cond delay="270000"/>
                            </p:stCondLst>
                            <p:childTnLst>
                              <p:par>
                                <p:cTn id="153" presetID="53" presetClass="entr" presetSubtype="16" fill="hold" grpId="0" nodeType="afterEffect">
                                  <p:stCondLst>
                                    <p:cond delay="0"/>
                                  </p:stCondLst>
                                  <p:childTnLst>
                                    <p:set>
                                      <p:cBhvr>
                                        <p:cTn id="154" dur="1" fill="hold">
                                          <p:stCondLst>
                                            <p:cond delay="0"/>
                                          </p:stCondLst>
                                        </p:cTn>
                                        <p:tgtEl>
                                          <p:spTgt spid="131"/>
                                        </p:tgtEl>
                                        <p:attrNameLst>
                                          <p:attrName>style.visibility</p:attrName>
                                        </p:attrNameLst>
                                      </p:cBhvr>
                                      <p:to>
                                        <p:strVal val="visible"/>
                                      </p:to>
                                    </p:set>
                                    <p:anim calcmode="lin" valueType="num">
                                      <p:cBhvr>
                                        <p:cTn id="155" dur="10000" fill="hold"/>
                                        <p:tgtEl>
                                          <p:spTgt spid="131"/>
                                        </p:tgtEl>
                                        <p:attrNameLst>
                                          <p:attrName>ppt_w</p:attrName>
                                        </p:attrNameLst>
                                      </p:cBhvr>
                                      <p:tavLst>
                                        <p:tav tm="0">
                                          <p:val>
                                            <p:fltVal val="0"/>
                                          </p:val>
                                        </p:tav>
                                        <p:tav tm="100000">
                                          <p:val>
                                            <p:strVal val="#ppt_w"/>
                                          </p:val>
                                        </p:tav>
                                      </p:tavLst>
                                    </p:anim>
                                    <p:anim calcmode="lin" valueType="num">
                                      <p:cBhvr>
                                        <p:cTn id="156" dur="10000" fill="hold"/>
                                        <p:tgtEl>
                                          <p:spTgt spid="131"/>
                                        </p:tgtEl>
                                        <p:attrNameLst>
                                          <p:attrName>ppt_h</p:attrName>
                                        </p:attrNameLst>
                                      </p:cBhvr>
                                      <p:tavLst>
                                        <p:tav tm="0">
                                          <p:val>
                                            <p:fltVal val="0"/>
                                          </p:val>
                                        </p:tav>
                                        <p:tav tm="100000">
                                          <p:val>
                                            <p:strVal val="#ppt_h"/>
                                          </p:val>
                                        </p:tav>
                                      </p:tavLst>
                                    </p:anim>
                                    <p:animEffect transition="in" filter="fade">
                                      <p:cBhvr>
                                        <p:cTn id="157" dur="10000"/>
                                        <p:tgtEl>
                                          <p:spTgt spid="131"/>
                                        </p:tgtEl>
                                      </p:cBhvr>
                                    </p:animEffect>
                                  </p:childTnLst>
                                </p:cTn>
                              </p:par>
                            </p:childTnLst>
                          </p:cTn>
                        </p:par>
                        <p:par>
                          <p:cTn id="158" fill="hold">
                            <p:stCondLst>
                              <p:cond delay="280000"/>
                            </p:stCondLst>
                            <p:childTnLst>
                              <p:par>
                                <p:cTn id="159" presetID="23" presetClass="exit" presetSubtype="32" fill="hold" grpId="0" nodeType="afterEffect">
                                  <p:stCondLst>
                                    <p:cond delay="0"/>
                                  </p:stCondLst>
                                  <p:childTnLst>
                                    <p:anim calcmode="lin" valueType="num">
                                      <p:cBhvr>
                                        <p:cTn id="160" dur="10000"/>
                                        <p:tgtEl>
                                          <p:spTgt spid="94"/>
                                        </p:tgtEl>
                                        <p:attrNameLst>
                                          <p:attrName>ppt_w</p:attrName>
                                        </p:attrNameLst>
                                      </p:cBhvr>
                                      <p:tavLst>
                                        <p:tav tm="0">
                                          <p:val>
                                            <p:strVal val="ppt_w"/>
                                          </p:val>
                                        </p:tav>
                                        <p:tav tm="100000">
                                          <p:val>
                                            <p:fltVal val="0"/>
                                          </p:val>
                                        </p:tav>
                                      </p:tavLst>
                                    </p:anim>
                                    <p:anim calcmode="lin" valueType="num">
                                      <p:cBhvr>
                                        <p:cTn id="161" dur="10000"/>
                                        <p:tgtEl>
                                          <p:spTgt spid="94"/>
                                        </p:tgtEl>
                                        <p:attrNameLst>
                                          <p:attrName>ppt_h</p:attrName>
                                        </p:attrNameLst>
                                      </p:cBhvr>
                                      <p:tavLst>
                                        <p:tav tm="0">
                                          <p:val>
                                            <p:strVal val="ppt_h"/>
                                          </p:val>
                                        </p:tav>
                                        <p:tav tm="100000">
                                          <p:val>
                                            <p:fltVal val="0"/>
                                          </p:val>
                                        </p:tav>
                                      </p:tavLst>
                                    </p:anim>
                                    <p:set>
                                      <p:cBhvr>
                                        <p:cTn id="162" dur="1" fill="hold">
                                          <p:stCondLst>
                                            <p:cond delay="9999"/>
                                          </p:stCondLst>
                                        </p:cTn>
                                        <p:tgtEl>
                                          <p:spTgt spid="94"/>
                                        </p:tgtEl>
                                        <p:attrNameLst>
                                          <p:attrName>style.visibility</p:attrName>
                                        </p:attrNameLst>
                                      </p:cBhvr>
                                      <p:to>
                                        <p:strVal val="hidden"/>
                                      </p:to>
                                    </p:set>
                                  </p:childTnLst>
                                </p:cTn>
                              </p:par>
                            </p:childTnLst>
                          </p:cTn>
                        </p:par>
                        <p:par>
                          <p:cTn id="163" fill="hold">
                            <p:stCondLst>
                              <p:cond delay="290000"/>
                            </p:stCondLst>
                            <p:childTnLst>
                              <p:par>
                                <p:cTn id="164" presetID="53" presetClass="entr" presetSubtype="16" fill="hold" grpId="0" nodeType="afterEffect">
                                  <p:stCondLst>
                                    <p:cond delay="0"/>
                                  </p:stCondLst>
                                  <p:childTnLst>
                                    <p:set>
                                      <p:cBhvr>
                                        <p:cTn id="165" dur="1" fill="hold">
                                          <p:stCondLst>
                                            <p:cond delay="0"/>
                                          </p:stCondLst>
                                        </p:cTn>
                                        <p:tgtEl>
                                          <p:spTgt spid="132"/>
                                        </p:tgtEl>
                                        <p:attrNameLst>
                                          <p:attrName>style.visibility</p:attrName>
                                        </p:attrNameLst>
                                      </p:cBhvr>
                                      <p:to>
                                        <p:strVal val="visible"/>
                                      </p:to>
                                    </p:set>
                                    <p:anim calcmode="lin" valueType="num">
                                      <p:cBhvr>
                                        <p:cTn id="166" dur="10000" fill="hold"/>
                                        <p:tgtEl>
                                          <p:spTgt spid="132"/>
                                        </p:tgtEl>
                                        <p:attrNameLst>
                                          <p:attrName>ppt_w</p:attrName>
                                        </p:attrNameLst>
                                      </p:cBhvr>
                                      <p:tavLst>
                                        <p:tav tm="0">
                                          <p:val>
                                            <p:fltVal val="0"/>
                                          </p:val>
                                        </p:tav>
                                        <p:tav tm="100000">
                                          <p:val>
                                            <p:strVal val="#ppt_w"/>
                                          </p:val>
                                        </p:tav>
                                      </p:tavLst>
                                    </p:anim>
                                    <p:anim calcmode="lin" valueType="num">
                                      <p:cBhvr>
                                        <p:cTn id="167" dur="10000" fill="hold"/>
                                        <p:tgtEl>
                                          <p:spTgt spid="132"/>
                                        </p:tgtEl>
                                        <p:attrNameLst>
                                          <p:attrName>ppt_h</p:attrName>
                                        </p:attrNameLst>
                                      </p:cBhvr>
                                      <p:tavLst>
                                        <p:tav tm="0">
                                          <p:val>
                                            <p:fltVal val="0"/>
                                          </p:val>
                                        </p:tav>
                                        <p:tav tm="100000">
                                          <p:val>
                                            <p:strVal val="#ppt_h"/>
                                          </p:val>
                                        </p:tav>
                                      </p:tavLst>
                                    </p:anim>
                                    <p:animEffect transition="in" filter="fade">
                                      <p:cBhvr>
                                        <p:cTn id="168" dur="10000"/>
                                        <p:tgtEl>
                                          <p:spTgt spid="132"/>
                                        </p:tgtEl>
                                      </p:cBhvr>
                                    </p:animEffect>
                                  </p:childTnLst>
                                </p:cTn>
                              </p:par>
                            </p:childTnLst>
                          </p:cTn>
                        </p:par>
                        <p:par>
                          <p:cTn id="169" fill="hold">
                            <p:stCondLst>
                              <p:cond delay="300000"/>
                            </p:stCondLst>
                            <p:childTnLst>
                              <p:par>
                                <p:cTn id="170" presetID="23" presetClass="exit" presetSubtype="32" fill="hold" grpId="0" nodeType="afterEffect">
                                  <p:stCondLst>
                                    <p:cond delay="0"/>
                                  </p:stCondLst>
                                  <p:childTnLst>
                                    <p:anim calcmode="lin" valueType="num">
                                      <p:cBhvr>
                                        <p:cTn id="171" dur="10000"/>
                                        <p:tgtEl>
                                          <p:spTgt spid="95"/>
                                        </p:tgtEl>
                                        <p:attrNameLst>
                                          <p:attrName>ppt_w</p:attrName>
                                        </p:attrNameLst>
                                      </p:cBhvr>
                                      <p:tavLst>
                                        <p:tav tm="0">
                                          <p:val>
                                            <p:strVal val="ppt_w"/>
                                          </p:val>
                                        </p:tav>
                                        <p:tav tm="100000">
                                          <p:val>
                                            <p:fltVal val="0"/>
                                          </p:val>
                                        </p:tav>
                                      </p:tavLst>
                                    </p:anim>
                                    <p:anim calcmode="lin" valueType="num">
                                      <p:cBhvr>
                                        <p:cTn id="172" dur="10000"/>
                                        <p:tgtEl>
                                          <p:spTgt spid="95"/>
                                        </p:tgtEl>
                                        <p:attrNameLst>
                                          <p:attrName>ppt_h</p:attrName>
                                        </p:attrNameLst>
                                      </p:cBhvr>
                                      <p:tavLst>
                                        <p:tav tm="0">
                                          <p:val>
                                            <p:strVal val="ppt_h"/>
                                          </p:val>
                                        </p:tav>
                                        <p:tav tm="100000">
                                          <p:val>
                                            <p:fltVal val="0"/>
                                          </p:val>
                                        </p:tav>
                                      </p:tavLst>
                                    </p:anim>
                                    <p:set>
                                      <p:cBhvr>
                                        <p:cTn id="173" dur="1" fill="hold">
                                          <p:stCondLst>
                                            <p:cond delay="9999"/>
                                          </p:stCondLst>
                                        </p:cTn>
                                        <p:tgtEl>
                                          <p:spTgt spid="95"/>
                                        </p:tgtEl>
                                        <p:attrNameLst>
                                          <p:attrName>style.visibility</p:attrName>
                                        </p:attrNameLst>
                                      </p:cBhvr>
                                      <p:to>
                                        <p:strVal val="hidden"/>
                                      </p:to>
                                    </p:set>
                                  </p:childTnLst>
                                </p:cTn>
                              </p:par>
                            </p:childTnLst>
                          </p:cTn>
                        </p:par>
                        <p:par>
                          <p:cTn id="174" fill="hold">
                            <p:stCondLst>
                              <p:cond delay="310000"/>
                            </p:stCondLst>
                            <p:childTnLst>
                              <p:par>
                                <p:cTn id="175" presetID="53" presetClass="entr" presetSubtype="16" fill="hold" grpId="0" nodeType="afterEffect">
                                  <p:stCondLst>
                                    <p:cond delay="0"/>
                                  </p:stCondLst>
                                  <p:childTnLst>
                                    <p:set>
                                      <p:cBhvr>
                                        <p:cTn id="176" dur="1" fill="hold">
                                          <p:stCondLst>
                                            <p:cond delay="0"/>
                                          </p:stCondLst>
                                        </p:cTn>
                                        <p:tgtEl>
                                          <p:spTgt spid="133"/>
                                        </p:tgtEl>
                                        <p:attrNameLst>
                                          <p:attrName>style.visibility</p:attrName>
                                        </p:attrNameLst>
                                      </p:cBhvr>
                                      <p:to>
                                        <p:strVal val="visible"/>
                                      </p:to>
                                    </p:set>
                                    <p:anim calcmode="lin" valueType="num">
                                      <p:cBhvr>
                                        <p:cTn id="177" dur="10000" fill="hold"/>
                                        <p:tgtEl>
                                          <p:spTgt spid="133"/>
                                        </p:tgtEl>
                                        <p:attrNameLst>
                                          <p:attrName>ppt_w</p:attrName>
                                        </p:attrNameLst>
                                      </p:cBhvr>
                                      <p:tavLst>
                                        <p:tav tm="0">
                                          <p:val>
                                            <p:fltVal val="0"/>
                                          </p:val>
                                        </p:tav>
                                        <p:tav tm="100000">
                                          <p:val>
                                            <p:strVal val="#ppt_w"/>
                                          </p:val>
                                        </p:tav>
                                      </p:tavLst>
                                    </p:anim>
                                    <p:anim calcmode="lin" valueType="num">
                                      <p:cBhvr>
                                        <p:cTn id="178" dur="10000" fill="hold"/>
                                        <p:tgtEl>
                                          <p:spTgt spid="133"/>
                                        </p:tgtEl>
                                        <p:attrNameLst>
                                          <p:attrName>ppt_h</p:attrName>
                                        </p:attrNameLst>
                                      </p:cBhvr>
                                      <p:tavLst>
                                        <p:tav tm="0">
                                          <p:val>
                                            <p:fltVal val="0"/>
                                          </p:val>
                                        </p:tav>
                                        <p:tav tm="100000">
                                          <p:val>
                                            <p:strVal val="#ppt_h"/>
                                          </p:val>
                                        </p:tav>
                                      </p:tavLst>
                                    </p:anim>
                                    <p:animEffect transition="in" filter="fade">
                                      <p:cBhvr>
                                        <p:cTn id="179" dur="10000"/>
                                        <p:tgtEl>
                                          <p:spTgt spid="133"/>
                                        </p:tgtEl>
                                      </p:cBhvr>
                                    </p:animEffect>
                                  </p:childTnLst>
                                </p:cTn>
                              </p:par>
                            </p:childTnLst>
                          </p:cTn>
                        </p:par>
                        <p:par>
                          <p:cTn id="180" fill="hold">
                            <p:stCondLst>
                              <p:cond delay="320000"/>
                            </p:stCondLst>
                            <p:childTnLst>
                              <p:par>
                                <p:cTn id="181" presetID="23" presetClass="exit" presetSubtype="32" fill="hold" grpId="0" nodeType="afterEffect">
                                  <p:stCondLst>
                                    <p:cond delay="0"/>
                                  </p:stCondLst>
                                  <p:childTnLst>
                                    <p:anim calcmode="lin" valueType="num">
                                      <p:cBhvr>
                                        <p:cTn id="182" dur="10000"/>
                                        <p:tgtEl>
                                          <p:spTgt spid="96"/>
                                        </p:tgtEl>
                                        <p:attrNameLst>
                                          <p:attrName>ppt_w</p:attrName>
                                        </p:attrNameLst>
                                      </p:cBhvr>
                                      <p:tavLst>
                                        <p:tav tm="0">
                                          <p:val>
                                            <p:strVal val="ppt_w"/>
                                          </p:val>
                                        </p:tav>
                                        <p:tav tm="100000">
                                          <p:val>
                                            <p:fltVal val="0"/>
                                          </p:val>
                                        </p:tav>
                                      </p:tavLst>
                                    </p:anim>
                                    <p:anim calcmode="lin" valueType="num">
                                      <p:cBhvr>
                                        <p:cTn id="183" dur="10000"/>
                                        <p:tgtEl>
                                          <p:spTgt spid="96"/>
                                        </p:tgtEl>
                                        <p:attrNameLst>
                                          <p:attrName>ppt_h</p:attrName>
                                        </p:attrNameLst>
                                      </p:cBhvr>
                                      <p:tavLst>
                                        <p:tav tm="0">
                                          <p:val>
                                            <p:strVal val="ppt_h"/>
                                          </p:val>
                                        </p:tav>
                                        <p:tav tm="100000">
                                          <p:val>
                                            <p:fltVal val="0"/>
                                          </p:val>
                                        </p:tav>
                                      </p:tavLst>
                                    </p:anim>
                                    <p:set>
                                      <p:cBhvr>
                                        <p:cTn id="184" dur="1" fill="hold">
                                          <p:stCondLst>
                                            <p:cond delay="9999"/>
                                          </p:stCondLst>
                                        </p:cTn>
                                        <p:tgtEl>
                                          <p:spTgt spid="96"/>
                                        </p:tgtEl>
                                        <p:attrNameLst>
                                          <p:attrName>style.visibility</p:attrName>
                                        </p:attrNameLst>
                                      </p:cBhvr>
                                      <p:to>
                                        <p:strVal val="hidden"/>
                                      </p:to>
                                    </p:set>
                                  </p:childTnLst>
                                </p:cTn>
                              </p:par>
                            </p:childTnLst>
                          </p:cTn>
                        </p:par>
                        <p:par>
                          <p:cTn id="185" fill="hold">
                            <p:stCondLst>
                              <p:cond delay="330000"/>
                            </p:stCondLst>
                            <p:childTnLst>
                              <p:par>
                                <p:cTn id="186" presetID="53" presetClass="entr" presetSubtype="16" fill="hold" grpId="0" nodeType="afterEffect">
                                  <p:stCondLst>
                                    <p:cond delay="0"/>
                                  </p:stCondLst>
                                  <p:childTnLst>
                                    <p:set>
                                      <p:cBhvr>
                                        <p:cTn id="187" dur="1" fill="hold">
                                          <p:stCondLst>
                                            <p:cond delay="0"/>
                                          </p:stCondLst>
                                        </p:cTn>
                                        <p:tgtEl>
                                          <p:spTgt spid="134"/>
                                        </p:tgtEl>
                                        <p:attrNameLst>
                                          <p:attrName>style.visibility</p:attrName>
                                        </p:attrNameLst>
                                      </p:cBhvr>
                                      <p:to>
                                        <p:strVal val="visible"/>
                                      </p:to>
                                    </p:set>
                                    <p:anim calcmode="lin" valueType="num">
                                      <p:cBhvr>
                                        <p:cTn id="188" dur="10000" fill="hold"/>
                                        <p:tgtEl>
                                          <p:spTgt spid="134"/>
                                        </p:tgtEl>
                                        <p:attrNameLst>
                                          <p:attrName>ppt_w</p:attrName>
                                        </p:attrNameLst>
                                      </p:cBhvr>
                                      <p:tavLst>
                                        <p:tav tm="0">
                                          <p:val>
                                            <p:fltVal val="0"/>
                                          </p:val>
                                        </p:tav>
                                        <p:tav tm="100000">
                                          <p:val>
                                            <p:strVal val="#ppt_w"/>
                                          </p:val>
                                        </p:tav>
                                      </p:tavLst>
                                    </p:anim>
                                    <p:anim calcmode="lin" valueType="num">
                                      <p:cBhvr>
                                        <p:cTn id="189" dur="10000" fill="hold"/>
                                        <p:tgtEl>
                                          <p:spTgt spid="134"/>
                                        </p:tgtEl>
                                        <p:attrNameLst>
                                          <p:attrName>ppt_h</p:attrName>
                                        </p:attrNameLst>
                                      </p:cBhvr>
                                      <p:tavLst>
                                        <p:tav tm="0">
                                          <p:val>
                                            <p:fltVal val="0"/>
                                          </p:val>
                                        </p:tav>
                                        <p:tav tm="100000">
                                          <p:val>
                                            <p:strVal val="#ppt_h"/>
                                          </p:val>
                                        </p:tav>
                                      </p:tavLst>
                                    </p:anim>
                                    <p:animEffect transition="in" filter="fade">
                                      <p:cBhvr>
                                        <p:cTn id="190" dur="10000"/>
                                        <p:tgtEl>
                                          <p:spTgt spid="134"/>
                                        </p:tgtEl>
                                      </p:cBhvr>
                                    </p:animEffect>
                                  </p:childTnLst>
                                </p:cTn>
                              </p:par>
                            </p:childTnLst>
                          </p:cTn>
                        </p:par>
                        <p:par>
                          <p:cTn id="191" fill="hold">
                            <p:stCondLst>
                              <p:cond delay="340000"/>
                            </p:stCondLst>
                            <p:childTnLst>
                              <p:par>
                                <p:cTn id="192" presetID="23" presetClass="exit" presetSubtype="32" fill="hold" grpId="0" nodeType="afterEffect">
                                  <p:stCondLst>
                                    <p:cond delay="0"/>
                                  </p:stCondLst>
                                  <p:childTnLst>
                                    <p:anim calcmode="lin" valueType="num">
                                      <p:cBhvr>
                                        <p:cTn id="193" dur="10000"/>
                                        <p:tgtEl>
                                          <p:spTgt spid="97"/>
                                        </p:tgtEl>
                                        <p:attrNameLst>
                                          <p:attrName>ppt_w</p:attrName>
                                        </p:attrNameLst>
                                      </p:cBhvr>
                                      <p:tavLst>
                                        <p:tav tm="0">
                                          <p:val>
                                            <p:strVal val="ppt_w"/>
                                          </p:val>
                                        </p:tav>
                                        <p:tav tm="100000">
                                          <p:val>
                                            <p:fltVal val="0"/>
                                          </p:val>
                                        </p:tav>
                                      </p:tavLst>
                                    </p:anim>
                                    <p:anim calcmode="lin" valueType="num">
                                      <p:cBhvr>
                                        <p:cTn id="194" dur="10000"/>
                                        <p:tgtEl>
                                          <p:spTgt spid="97"/>
                                        </p:tgtEl>
                                        <p:attrNameLst>
                                          <p:attrName>ppt_h</p:attrName>
                                        </p:attrNameLst>
                                      </p:cBhvr>
                                      <p:tavLst>
                                        <p:tav tm="0">
                                          <p:val>
                                            <p:strVal val="ppt_h"/>
                                          </p:val>
                                        </p:tav>
                                        <p:tav tm="100000">
                                          <p:val>
                                            <p:fltVal val="0"/>
                                          </p:val>
                                        </p:tav>
                                      </p:tavLst>
                                    </p:anim>
                                    <p:set>
                                      <p:cBhvr>
                                        <p:cTn id="195" dur="1" fill="hold">
                                          <p:stCondLst>
                                            <p:cond delay="9999"/>
                                          </p:stCondLst>
                                        </p:cTn>
                                        <p:tgtEl>
                                          <p:spTgt spid="97"/>
                                        </p:tgtEl>
                                        <p:attrNameLst>
                                          <p:attrName>style.visibility</p:attrName>
                                        </p:attrNameLst>
                                      </p:cBhvr>
                                      <p:to>
                                        <p:strVal val="hidden"/>
                                      </p:to>
                                    </p:set>
                                  </p:childTnLst>
                                </p:cTn>
                              </p:par>
                            </p:childTnLst>
                          </p:cTn>
                        </p:par>
                        <p:par>
                          <p:cTn id="196" fill="hold">
                            <p:stCondLst>
                              <p:cond delay="350000"/>
                            </p:stCondLst>
                            <p:childTnLst>
                              <p:par>
                                <p:cTn id="197" presetID="53" presetClass="entr" presetSubtype="16" fill="hold" grpId="0" nodeType="afterEffect">
                                  <p:stCondLst>
                                    <p:cond delay="0"/>
                                  </p:stCondLst>
                                  <p:childTnLst>
                                    <p:set>
                                      <p:cBhvr>
                                        <p:cTn id="198" dur="1" fill="hold">
                                          <p:stCondLst>
                                            <p:cond delay="0"/>
                                          </p:stCondLst>
                                        </p:cTn>
                                        <p:tgtEl>
                                          <p:spTgt spid="135"/>
                                        </p:tgtEl>
                                        <p:attrNameLst>
                                          <p:attrName>style.visibility</p:attrName>
                                        </p:attrNameLst>
                                      </p:cBhvr>
                                      <p:to>
                                        <p:strVal val="visible"/>
                                      </p:to>
                                    </p:set>
                                    <p:anim calcmode="lin" valueType="num">
                                      <p:cBhvr>
                                        <p:cTn id="199" dur="10000" fill="hold"/>
                                        <p:tgtEl>
                                          <p:spTgt spid="135"/>
                                        </p:tgtEl>
                                        <p:attrNameLst>
                                          <p:attrName>ppt_w</p:attrName>
                                        </p:attrNameLst>
                                      </p:cBhvr>
                                      <p:tavLst>
                                        <p:tav tm="0">
                                          <p:val>
                                            <p:fltVal val="0"/>
                                          </p:val>
                                        </p:tav>
                                        <p:tav tm="100000">
                                          <p:val>
                                            <p:strVal val="#ppt_w"/>
                                          </p:val>
                                        </p:tav>
                                      </p:tavLst>
                                    </p:anim>
                                    <p:anim calcmode="lin" valueType="num">
                                      <p:cBhvr>
                                        <p:cTn id="200" dur="10000" fill="hold"/>
                                        <p:tgtEl>
                                          <p:spTgt spid="135"/>
                                        </p:tgtEl>
                                        <p:attrNameLst>
                                          <p:attrName>ppt_h</p:attrName>
                                        </p:attrNameLst>
                                      </p:cBhvr>
                                      <p:tavLst>
                                        <p:tav tm="0">
                                          <p:val>
                                            <p:fltVal val="0"/>
                                          </p:val>
                                        </p:tav>
                                        <p:tav tm="100000">
                                          <p:val>
                                            <p:strVal val="#ppt_h"/>
                                          </p:val>
                                        </p:tav>
                                      </p:tavLst>
                                    </p:anim>
                                    <p:animEffect transition="in" filter="fade">
                                      <p:cBhvr>
                                        <p:cTn id="201" dur="10000"/>
                                        <p:tgtEl>
                                          <p:spTgt spid="135"/>
                                        </p:tgtEl>
                                      </p:cBhvr>
                                    </p:animEffect>
                                  </p:childTnLst>
                                </p:cTn>
                              </p:par>
                            </p:childTnLst>
                          </p:cTn>
                        </p:par>
                        <p:par>
                          <p:cTn id="202" fill="hold">
                            <p:stCondLst>
                              <p:cond delay="360000"/>
                            </p:stCondLst>
                            <p:childTnLst>
                              <p:par>
                                <p:cTn id="203" presetID="23" presetClass="exit" presetSubtype="32" fill="hold" grpId="0" nodeType="afterEffect">
                                  <p:stCondLst>
                                    <p:cond delay="0"/>
                                  </p:stCondLst>
                                  <p:childTnLst>
                                    <p:anim calcmode="lin" valueType="num">
                                      <p:cBhvr>
                                        <p:cTn id="204" dur="10000"/>
                                        <p:tgtEl>
                                          <p:spTgt spid="98"/>
                                        </p:tgtEl>
                                        <p:attrNameLst>
                                          <p:attrName>ppt_w</p:attrName>
                                        </p:attrNameLst>
                                      </p:cBhvr>
                                      <p:tavLst>
                                        <p:tav tm="0">
                                          <p:val>
                                            <p:strVal val="ppt_w"/>
                                          </p:val>
                                        </p:tav>
                                        <p:tav tm="100000">
                                          <p:val>
                                            <p:fltVal val="0"/>
                                          </p:val>
                                        </p:tav>
                                      </p:tavLst>
                                    </p:anim>
                                    <p:anim calcmode="lin" valueType="num">
                                      <p:cBhvr>
                                        <p:cTn id="205" dur="10000"/>
                                        <p:tgtEl>
                                          <p:spTgt spid="98"/>
                                        </p:tgtEl>
                                        <p:attrNameLst>
                                          <p:attrName>ppt_h</p:attrName>
                                        </p:attrNameLst>
                                      </p:cBhvr>
                                      <p:tavLst>
                                        <p:tav tm="0">
                                          <p:val>
                                            <p:strVal val="ppt_h"/>
                                          </p:val>
                                        </p:tav>
                                        <p:tav tm="100000">
                                          <p:val>
                                            <p:fltVal val="0"/>
                                          </p:val>
                                        </p:tav>
                                      </p:tavLst>
                                    </p:anim>
                                    <p:set>
                                      <p:cBhvr>
                                        <p:cTn id="206" dur="1" fill="hold">
                                          <p:stCondLst>
                                            <p:cond delay="9999"/>
                                          </p:stCondLst>
                                        </p:cTn>
                                        <p:tgtEl>
                                          <p:spTgt spid="98"/>
                                        </p:tgtEl>
                                        <p:attrNameLst>
                                          <p:attrName>style.visibility</p:attrName>
                                        </p:attrNameLst>
                                      </p:cBhvr>
                                      <p:to>
                                        <p:strVal val="hidden"/>
                                      </p:to>
                                    </p:set>
                                  </p:childTnLst>
                                </p:cTn>
                              </p:par>
                            </p:childTnLst>
                          </p:cTn>
                        </p:par>
                        <p:par>
                          <p:cTn id="207" fill="hold">
                            <p:stCondLst>
                              <p:cond delay="370000"/>
                            </p:stCondLst>
                            <p:childTnLst>
                              <p:par>
                                <p:cTn id="208" presetID="53" presetClass="entr" presetSubtype="16" fill="hold" grpId="0" nodeType="afterEffect">
                                  <p:stCondLst>
                                    <p:cond delay="0"/>
                                  </p:stCondLst>
                                  <p:childTnLst>
                                    <p:set>
                                      <p:cBhvr>
                                        <p:cTn id="209" dur="1" fill="hold">
                                          <p:stCondLst>
                                            <p:cond delay="0"/>
                                          </p:stCondLst>
                                        </p:cTn>
                                        <p:tgtEl>
                                          <p:spTgt spid="136"/>
                                        </p:tgtEl>
                                        <p:attrNameLst>
                                          <p:attrName>style.visibility</p:attrName>
                                        </p:attrNameLst>
                                      </p:cBhvr>
                                      <p:to>
                                        <p:strVal val="visible"/>
                                      </p:to>
                                    </p:set>
                                    <p:anim calcmode="lin" valueType="num">
                                      <p:cBhvr>
                                        <p:cTn id="210" dur="10000" fill="hold"/>
                                        <p:tgtEl>
                                          <p:spTgt spid="136"/>
                                        </p:tgtEl>
                                        <p:attrNameLst>
                                          <p:attrName>ppt_w</p:attrName>
                                        </p:attrNameLst>
                                      </p:cBhvr>
                                      <p:tavLst>
                                        <p:tav tm="0">
                                          <p:val>
                                            <p:fltVal val="0"/>
                                          </p:val>
                                        </p:tav>
                                        <p:tav tm="100000">
                                          <p:val>
                                            <p:strVal val="#ppt_w"/>
                                          </p:val>
                                        </p:tav>
                                      </p:tavLst>
                                    </p:anim>
                                    <p:anim calcmode="lin" valueType="num">
                                      <p:cBhvr>
                                        <p:cTn id="211" dur="10000" fill="hold"/>
                                        <p:tgtEl>
                                          <p:spTgt spid="136"/>
                                        </p:tgtEl>
                                        <p:attrNameLst>
                                          <p:attrName>ppt_h</p:attrName>
                                        </p:attrNameLst>
                                      </p:cBhvr>
                                      <p:tavLst>
                                        <p:tav tm="0">
                                          <p:val>
                                            <p:fltVal val="0"/>
                                          </p:val>
                                        </p:tav>
                                        <p:tav tm="100000">
                                          <p:val>
                                            <p:strVal val="#ppt_h"/>
                                          </p:val>
                                        </p:tav>
                                      </p:tavLst>
                                    </p:anim>
                                    <p:animEffect transition="in" filter="fade">
                                      <p:cBhvr>
                                        <p:cTn id="212" dur="10000"/>
                                        <p:tgtEl>
                                          <p:spTgt spid="136"/>
                                        </p:tgtEl>
                                      </p:cBhvr>
                                    </p:animEffect>
                                  </p:childTnLst>
                                </p:cTn>
                              </p:par>
                            </p:childTnLst>
                          </p:cTn>
                        </p:par>
                        <p:par>
                          <p:cTn id="213" fill="hold">
                            <p:stCondLst>
                              <p:cond delay="380000"/>
                            </p:stCondLst>
                            <p:childTnLst>
                              <p:par>
                                <p:cTn id="214" presetID="23" presetClass="exit" presetSubtype="32" fill="hold" grpId="0" nodeType="afterEffect">
                                  <p:stCondLst>
                                    <p:cond delay="0"/>
                                  </p:stCondLst>
                                  <p:childTnLst>
                                    <p:anim calcmode="lin" valueType="num">
                                      <p:cBhvr>
                                        <p:cTn id="215" dur="10000"/>
                                        <p:tgtEl>
                                          <p:spTgt spid="99"/>
                                        </p:tgtEl>
                                        <p:attrNameLst>
                                          <p:attrName>ppt_w</p:attrName>
                                        </p:attrNameLst>
                                      </p:cBhvr>
                                      <p:tavLst>
                                        <p:tav tm="0">
                                          <p:val>
                                            <p:strVal val="ppt_w"/>
                                          </p:val>
                                        </p:tav>
                                        <p:tav tm="100000">
                                          <p:val>
                                            <p:fltVal val="0"/>
                                          </p:val>
                                        </p:tav>
                                      </p:tavLst>
                                    </p:anim>
                                    <p:anim calcmode="lin" valueType="num">
                                      <p:cBhvr>
                                        <p:cTn id="216" dur="10000"/>
                                        <p:tgtEl>
                                          <p:spTgt spid="99"/>
                                        </p:tgtEl>
                                        <p:attrNameLst>
                                          <p:attrName>ppt_h</p:attrName>
                                        </p:attrNameLst>
                                      </p:cBhvr>
                                      <p:tavLst>
                                        <p:tav tm="0">
                                          <p:val>
                                            <p:strVal val="ppt_h"/>
                                          </p:val>
                                        </p:tav>
                                        <p:tav tm="100000">
                                          <p:val>
                                            <p:fltVal val="0"/>
                                          </p:val>
                                        </p:tav>
                                      </p:tavLst>
                                    </p:anim>
                                    <p:set>
                                      <p:cBhvr>
                                        <p:cTn id="217" dur="1" fill="hold">
                                          <p:stCondLst>
                                            <p:cond delay="9999"/>
                                          </p:stCondLst>
                                        </p:cTn>
                                        <p:tgtEl>
                                          <p:spTgt spid="99"/>
                                        </p:tgtEl>
                                        <p:attrNameLst>
                                          <p:attrName>style.visibility</p:attrName>
                                        </p:attrNameLst>
                                      </p:cBhvr>
                                      <p:to>
                                        <p:strVal val="hidden"/>
                                      </p:to>
                                    </p:set>
                                  </p:childTnLst>
                                </p:cTn>
                              </p:par>
                            </p:childTnLst>
                          </p:cTn>
                        </p:par>
                        <p:par>
                          <p:cTn id="218" fill="hold">
                            <p:stCondLst>
                              <p:cond delay="390000"/>
                            </p:stCondLst>
                            <p:childTnLst>
                              <p:par>
                                <p:cTn id="219" presetID="53" presetClass="entr" presetSubtype="16" fill="hold" grpId="0" nodeType="afterEffect">
                                  <p:stCondLst>
                                    <p:cond delay="0"/>
                                  </p:stCondLst>
                                  <p:childTnLst>
                                    <p:set>
                                      <p:cBhvr>
                                        <p:cTn id="220" dur="1" fill="hold">
                                          <p:stCondLst>
                                            <p:cond delay="0"/>
                                          </p:stCondLst>
                                        </p:cTn>
                                        <p:tgtEl>
                                          <p:spTgt spid="137"/>
                                        </p:tgtEl>
                                        <p:attrNameLst>
                                          <p:attrName>style.visibility</p:attrName>
                                        </p:attrNameLst>
                                      </p:cBhvr>
                                      <p:to>
                                        <p:strVal val="visible"/>
                                      </p:to>
                                    </p:set>
                                    <p:anim calcmode="lin" valueType="num">
                                      <p:cBhvr>
                                        <p:cTn id="221" dur="10000" fill="hold"/>
                                        <p:tgtEl>
                                          <p:spTgt spid="137"/>
                                        </p:tgtEl>
                                        <p:attrNameLst>
                                          <p:attrName>ppt_w</p:attrName>
                                        </p:attrNameLst>
                                      </p:cBhvr>
                                      <p:tavLst>
                                        <p:tav tm="0">
                                          <p:val>
                                            <p:fltVal val="0"/>
                                          </p:val>
                                        </p:tav>
                                        <p:tav tm="100000">
                                          <p:val>
                                            <p:strVal val="#ppt_w"/>
                                          </p:val>
                                        </p:tav>
                                      </p:tavLst>
                                    </p:anim>
                                    <p:anim calcmode="lin" valueType="num">
                                      <p:cBhvr>
                                        <p:cTn id="222" dur="10000" fill="hold"/>
                                        <p:tgtEl>
                                          <p:spTgt spid="137"/>
                                        </p:tgtEl>
                                        <p:attrNameLst>
                                          <p:attrName>ppt_h</p:attrName>
                                        </p:attrNameLst>
                                      </p:cBhvr>
                                      <p:tavLst>
                                        <p:tav tm="0">
                                          <p:val>
                                            <p:fltVal val="0"/>
                                          </p:val>
                                        </p:tav>
                                        <p:tav tm="100000">
                                          <p:val>
                                            <p:strVal val="#ppt_h"/>
                                          </p:val>
                                        </p:tav>
                                      </p:tavLst>
                                    </p:anim>
                                    <p:animEffect transition="in" filter="fade">
                                      <p:cBhvr>
                                        <p:cTn id="223" dur="10000"/>
                                        <p:tgtEl>
                                          <p:spTgt spid="137"/>
                                        </p:tgtEl>
                                      </p:cBhvr>
                                    </p:animEffect>
                                  </p:childTnLst>
                                </p:cTn>
                              </p:par>
                            </p:childTnLst>
                          </p:cTn>
                        </p:par>
                        <p:par>
                          <p:cTn id="224" fill="hold">
                            <p:stCondLst>
                              <p:cond delay="400000"/>
                            </p:stCondLst>
                            <p:childTnLst>
                              <p:par>
                                <p:cTn id="225" presetID="23" presetClass="exit" presetSubtype="32" fill="hold" grpId="0" nodeType="afterEffect">
                                  <p:stCondLst>
                                    <p:cond delay="0"/>
                                  </p:stCondLst>
                                  <p:childTnLst>
                                    <p:anim calcmode="lin" valueType="num">
                                      <p:cBhvr>
                                        <p:cTn id="226" dur="10000"/>
                                        <p:tgtEl>
                                          <p:spTgt spid="100"/>
                                        </p:tgtEl>
                                        <p:attrNameLst>
                                          <p:attrName>ppt_w</p:attrName>
                                        </p:attrNameLst>
                                      </p:cBhvr>
                                      <p:tavLst>
                                        <p:tav tm="0">
                                          <p:val>
                                            <p:strVal val="ppt_w"/>
                                          </p:val>
                                        </p:tav>
                                        <p:tav tm="100000">
                                          <p:val>
                                            <p:fltVal val="0"/>
                                          </p:val>
                                        </p:tav>
                                      </p:tavLst>
                                    </p:anim>
                                    <p:anim calcmode="lin" valueType="num">
                                      <p:cBhvr>
                                        <p:cTn id="227" dur="10000"/>
                                        <p:tgtEl>
                                          <p:spTgt spid="100"/>
                                        </p:tgtEl>
                                        <p:attrNameLst>
                                          <p:attrName>ppt_h</p:attrName>
                                        </p:attrNameLst>
                                      </p:cBhvr>
                                      <p:tavLst>
                                        <p:tav tm="0">
                                          <p:val>
                                            <p:strVal val="ppt_h"/>
                                          </p:val>
                                        </p:tav>
                                        <p:tav tm="100000">
                                          <p:val>
                                            <p:fltVal val="0"/>
                                          </p:val>
                                        </p:tav>
                                      </p:tavLst>
                                    </p:anim>
                                    <p:set>
                                      <p:cBhvr>
                                        <p:cTn id="228" dur="1" fill="hold">
                                          <p:stCondLst>
                                            <p:cond delay="9999"/>
                                          </p:stCondLst>
                                        </p:cTn>
                                        <p:tgtEl>
                                          <p:spTgt spid="100"/>
                                        </p:tgtEl>
                                        <p:attrNameLst>
                                          <p:attrName>style.visibility</p:attrName>
                                        </p:attrNameLst>
                                      </p:cBhvr>
                                      <p:to>
                                        <p:strVal val="hidden"/>
                                      </p:to>
                                    </p:set>
                                  </p:childTnLst>
                                </p:cTn>
                              </p:par>
                            </p:childTnLst>
                          </p:cTn>
                        </p:par>
                        <p:par>
                          <p:cTn id="229" fill="hold">
                            <p:stCondLst>
                              <p:cond delay="410000"/>
                            </p:stCondLst>
                            <p:childTnLst>
                              <p:par>
                                <p:cTn id="230" presetID="53" presetClass="entr" presetSubtype="16" fill="hold" grpId="0" nodeType="afterEffect">
                                  <p:stCondLst>
                                    <p:cond delay="0"/>
                                  </p:stCondLst>
                                  <p:childTnLst>
                                    <p:set>
                                      <p:cBhvr>
                                        <p:cTn id="231" dur="1" fill="hold">
                                          <p:stCondLst>
                                            <p:cond delay="0"/>
                                          </p:stCondLst>
                                        </p:cTn>
                                        <p:tgtEl>
                                          <p:spTgt spid="138"/>
                                        </p:tgtEl>
                                        <p:attrNameLst>
                                          <p:attrName>style.visibility</p:attrName>
                                        </p:attrNameLst>
                                      </p:cBhvr>
                                      <p:to>
                                        <p:strVal val="visible"/>
                                      </p:to>
                                    </p:set>
                                    <p:anim calcmode="lin" valueType="num">
                                      <p:cBhvr>
                                        <p:cTn id="232" dur="10000" fill="hold"/>
                                        <p:tgtEl>
                                          <p:spTgt spid="138"/>
                                        </p:tgtEl>
                                        <p:attrNameLst>
                                          <p:attrName>ppt_w</p:attrName>
                                        </p:attrNameLst>
                                      </p:cBhvr>
                                      <p:tavLst>
                                        <p:tav tm="0">
                                          <p:val>
                                            <p:fltVal val="0"/>
                                          </p:val>
                                        </p:tav>
                                        <p:tav tm="100000">
                                          <p:val>
                                            <p:strVal val="#ppt_w"/>
                                          </p:val>
                                        </p:tav>
                                      </p:tavLst>
                                    </p:anim>
                                    <p:anim calcmode="lin" valueType="num">
                                      <p:cBhvr>
                                        <p:cTn id="233" dur="10000" fill="hold"/>
                                        <p:tgtEl>
                                          <p:spTgt spid="138"/>
                                        </p:tgtEl>
                                        <p:attrNameLst>
                                          <p:attrName>ppt_h</p:attrName>
                                        </p:attrNameLst>
                                      </p:cBhvr>
                                      <p:tavLst>
                                        <p:tav tm="0">
                                          <p:val>
                                            <p:fltVal val="0"/>
                                          </p:val>
                                        </p:tav>
                                        <p:tav tm="100000">
                                          <p:val>
                                            <p:strVal val="#ppt_h"/>
                                          </p:val>
                                        </p:tav>
                                      </p:tavLst>
                                    </p:anim>
                                    <p:animEffect transition="in" filter="fade">
                                      <p:cBhvr>
                                        <p:cTn id="234" dur="10000"/>
                                        <p:tgtEl>
                                          <p:spTgt spid="138"/>
                                        </p:tgtEl>
                                      </p:cBhvr>
                                    </p:animEffect>
                                  </p:childTnLst>
                                </p:cTn>
                              </p:par>
                            </p:childTnLst>
                          </p:cTn>
                        </p:par>
                        <p:par>
                          <p:cTn id="235" fill="hold">
                            <p:stCondLst>
                              <p:cond delay="420000"/>
                            </p:stCondLst>
                            <p:childTnLst>
                              <p:par>
                                <p:cTn id="236" presetID="23" presetClass="exit" presetSubtype="32" fill="hold" grpId="0" nodeType="afterEffect">
                                  <p:stCondLst>
                                    <p:cond delay="0"/>
                                  </p:stCondLst>
                                  <p:childTnLst>
                                    <p:anim calcmode="lin" valueType="num">
                                      <p:cBhvr>
                                        <p:cTn id="237" dur="10000"/>
                                        <p:tgtEl>
                                          <p:spTgt spid="101"/>
                                        </p:tgtEl>
                                        <p:attrNameLst>
                                          <p:attrName>ppt_w</p:attrName>
                                        </p:attrNameLst>
                                      </p:cBhvr>
                                      <p:tavLst>
                                        <p:tav tm="0">
                                          <p:val>
                                            <p:strVal val="ppt_w"/>
                                          </p:val>
                                        </p:tav>
                                        <p:tav tm="100000">
                                          <p:val>
                                            <p:fltVal val="0"/>
                                          </p:val>
                                        </p:tav>
                                      </p:tavLst>
                                    </p:anim>
                                    <p:anim calcmode="lin" valueType="num">
                                      <p:cBhvr>
                                        <p:cTn id="238" dur="10000"/>
                                        <p:tgtEl>
                                          <p:spTgt spid="101"/>
                                        </p:tgtEl>
                                        <p:attrNameLst>
                                          <p:attrName>ppt_h</p:attrName>
                                        </p:attrNameLst>
                                      </p:cBhvr>
                                      <p:tavLst>
                                        <p:tav tm="0">
                                          <p:val>
                                            <p:strVal val="ppt_h"/>
                                          </p:val>
                                        </p:tav>
                                        <p:tav tm="100000">
                                          <p:val>
                                            <p:fltVal val="0"/>
                                          </p:val>
                                        </p:tav>
                                      </p:tavLst>
                                    </p:anim>
                                    <p:set>
                                      <p:cBhvr>
                                        <p:cTn id="239" dur="1" fill="hold">
                                          <p:stCondLst>
                                            <p:cond delay="9999"/>
                                          </p:stCondLst>
                                        </p:cTn>
                                        <p:tgtEl>
                                          <p:spTgt spid="101"/>
                                        </p:tgtEl>
                                        <p:attrNameLst>
                                          <p:attrName>style.visibility</p:attrName>
                                        </p:attrNameLst>
                                      </p:cBhvr>
                                      <p:to>
                                        <p:strVal val="hidden"/>
                                      </p:to>
                                    </p:set>
                                  </p:childTnLst>
                                </p:cTn>
                              </p:par>
                            </p:childTnLst>
                          </p:cTn>
                        </p:par>
                        <p:par>
                          <p:cTn id="240" fill="hold">
                            <p:stCondLst>
                              <p:cond delay="430000"/>
                            </p:stCondLst>
                            <p:childTnLst>
                              <p:par>
                                <p:cTn id="241" presetID="53" presetClass="entr" presetSubtype="16" fill="hold" grpId="0" nodeType="afterEffect">
                                  <p:stCondLst>
                                    <p:cond delay="0"/>
                                  </p:stCondLst>
                                  <p:childTnLst>
                                    <p:set>
                                      <p:cBhvr>
                                        <p:cTn id="242" dur="1" fill="hold">
                                          <p:stCondLst>
                                            <p:cond delay="0"/>
                                          </p:stCondLst>
                                        </p:cTn>
                                        <p:tgtEl>
                                          <p:spTgt spid="139"/>
                                        </p:tgtEl>
                                        <p:attrNameLst>
                                          <p:attrName>style.visibility</p:attrName>
                                        </p:attrNameLst>
                                      </p:cBhvr>
                                      <p:to>
                                        <p:strVal val="visible"/>
                                      </p:to>
                                    </p:set>
                                    <p:anim calcmode="lin" valueType="num">
                                      <p:cBhvr>
                                        <p:cTn id="243" dur="10000" fill="hold"/>
                                        <p:tgtEl>
                                          <p:spTgt spid="139"/>
                                        </p:tgtEl>
                                        <p:attrNameLst>
                                          <p:attrName>ppt_w</p:attrName>
                                        </p:attrNameLst>
                                      </p:cBhvr>
                                      <p:tavLst>
                                        <p:tav tm="0">
                                          <p:val>
                                            <p:fltVal val="0"/>
                                          </p:val>
                                        </p:tav>
                                        <p:tav tm="100000">
                                          <p:val>
                                            <p:strVal val="#ppt_w"/>
                                          </p:val>
                                        </p:tav>
                                      </p:tavLst>
                                    </p:anim>
                                    <p:anim calcmode="lin" valueType="num">
                                      <p:cBhvr>
                                        <p:cTn id="244" dur="10000" fill="hold"/>
                                        <p:tgtEl>
                                          <p:spTgt spid="139"/>
                                        </p:tgtEl>
                                        <p:attrNameLst>
                                          <p:attrName>ppt_h</p:attrName>
                                        </p:attrNameLst>
                                      </p:cBhvr>
                                      <p:tavLst>
                                        <p:tav tm="0">
                                          <p:val>
                                            <p:fltVal val="0"/>
                                          </p:val>
                                        </p:tav>
                                        <p:tav tm="100000">
                                          <p:val>
                                            <p:strVal val="#ppt_h"/>
                                          </p:val>
                                        </p:tav>
                                      </p:tavLst>
                                    </p:anim>
                                    <p:animEffect transition="in" filter="fade">
                                      <p:cBhvr>
                                        <p:cTn id="245" dur="10000"/>
                                        <p:tgtEl>
                                          <p:spTgt spid="139"/>
                                        </p:tgtEl>
                                      </p:cBhvr>
                                    </p:animEffect>
                                  </p:childTnLst>
                                </p:cTn>
                              </p:par>
                            </p:childTnLst>
                          </p:cTn>
                        </p:par>
                        <p:par>
                          <p:cTn id="246" fill="hold">
                            <p:stCondLst>
                              <p:cond delay="440000"/>
                            </p:stCondLst>
                            <p:childTnLst>
                              <p:par>
                                <p:cTn id="247" presetID="23" presetClass="exit" presetSubtype="32" fill="hold" grpId="0" nodeType="afterEffect">
                                  <p:stCondLst>
                                    <p:cond delay="0"/>
                                  </p:stCondLst>
                                  <p:childTnLst>
                                    <p:anim calcmode="lin" valueType="num">
                                      <p:cBhvr>
                                        <p:cTn id="248" dur="10000"/>
                                        <p:tgtEl>
                                          <p:spTgt spid="102"/>
                                        </p:tgtEl>
                                        <p:attrNameLst>
                                          <p:attrName>ppt_w</p:attrName>
                                        </p:attrNameLst>
                                      </p:cBhvr>
                                      <p:tavLst>
                                        <p:tav tm="0">
                                          <p:val>
                                            <p:strVal val="ppt_w"/>
                                          </p:val>
                                        </p:tav>
                                        <p:tav tm="100000">
                                          <p:val>
                                            <p:fltVal val="0"/>
                                          </p:val>
                                        </p:tav>
                                      </p:tavLst>
                                    </p:anim>
                                    <p:anim calcmode="lin" valueType="num">
                                      <p:cBhvr>
                                        <p:cTn id="249" dur="10000"/>
                                        <p:tgtEl>
                                          <p:spTgt spid="102"/>
                                        </p:tgtEl>
                                        <p:attrNameLst>
                                          <p:attrName>ppt_h</p:attrName>
                                        </p:attrNameLst>
                                      </p:cBhvr>
                                      <p:tavLst>
                                        <p:tav tm="0">
                                          <p:val>
                                            <p:strVal val="ppt_h"/>
                                          </p:val>
                                        </p:tav>
                                        <p:tav tm="100000">
                                          <p:val>
                                            <p:fltVal val="0"/>
                                          </p:val>
                                        </p:tav>
                                      </p:tavLst>
                                    </p:anim>
                                    <p:set>
                                      <p:cBhvr>
                                        <p:cTn id="250" dur="1" fill="hold">
                                          <p:stCondLst>
                                            <p:cond delay="9999"/>
                                          </p:stCondLst>
                                        </p:cTn>
                                        <p:tgtEl>
                                          <p:spTgt spid="102"/>
                                        </p:tgtEl>
                                        <p:attrNameLst>
                                          <p:attrName>style.visibility</p:attrName>
                                        </p:attrNameLst>
                                      </p:cBhvr>
                                      <p:to>
                                        <p:strVal val="hidden"/>
                                      </p:to>
                                    </p:set>
                                  </p:childTnLst>
                                </p:cTn>
                              </p:par>
                            </p:childTnLst>
                          </p:cTn>
                        </p:par>
                        <p:par>
                          <p:cTn id="251" fill="hold">
                            <p:stCondLst>
                              <p:cond delay="450000"/>
                            </p:stCondLst>
                            <p:childTnLst>
                              <p:par>
                                <p:cTn id="252" presetID="53" presetClass="entr" presetSubtype="16" fill="hold" grpId="0" nodeType="afterEffect">
                                  <p:stCondLst>
                                    <p:cond delay="0"/>
                                  </p:stCondLst>
                                  <p:childTnLst>
                                    <p:set>
                                      <p:cBhvr>
                                        <p:cTn id="253" dur="1" fill="hold">
                                          <p:stCondLst>
                                            <p:cond delay="0"/>
                                          </p:stCondLst>
                                        </p:cTn>
                                        <p:tgtEl>
                                          <p:spTgt spid="140"/>
                                        </p:tgtEl>
                                        <p:attrNameLst>
                                          <p:attrName>style.visibility</p:attrName>
                                        </p:attrNameLst>
                                      </p:cBhvr>
                                      <p:to>
                                        <p:strVal val="visible"/>
                                      </p:to>
                                    </p:set>
                                    <p:anim calcmode="lin" valueType="num">
                                      <p:cBhvr>
                                        <p:cTn id="254" dur="10000" fill="hold"/>
                                        <p:tgtEl>
                                          <p:spTgt spid="140"/>
                                        </p:tgtEl>
                                        <p:attrNameLst>
                                          <p:attrName>ppt_w</p:attrName>
                                        </p:attrNameLst>
                                      </p:cBhvr>
                                      <p:tavLst>
                                        <p:tav tm="0">
                                          <p:val>
                                            <p:fltVal val="0"/>
                                          </p:val>
                                        </p:tav>
                                        <p:tav tm="100000">
                                          <p:val>
                                            <p:strVal val="#ppt_w"/>
                                          </p:val>
                                        </p:tav>
                                      </p:tavLst>
                                    </p:anim>
                                    <p:anim calcmode="lin" valueType="num">
                                      <p:cBhvr>
                                        <p:cTn id="255" dur="10000" fill="hold"/>
                                        <p:tgtEl>
                                          <p:spTgt spid="140"/>
                                        </p:tgtEl>
                                        <p:attrNameLst>
                                          <p:attrName>ppt_h</p:attrName>
                                        </p:attrNameLst>
                                      </p:cBhvr>
                                      <p:tavLst>
                                        <p:tav tm="0">
                                          <p:val>
                                            <p:fltVal val="0"/>
                                          </p:val>
                                        </p:tav>
                                        <p:tav tm="100000">
                                          <p:val>
                                            <p:strVal val="#ppt_h"/>
                                          </p:val>
                                        </p:tav>
                                      </p:tavLst>
                                    </p:anim>
                                    <p:animEffect transition="in" filter="fade">
                                      <p:cBhvr>
                                        <p:cTn id="256" dur="10000"/>
                                        <p:tgtEl>
                                          <p:spTgt spid="140"/>
                                        </p:tgtEl>
                                      </p:cBhvr>
                                    </p:animEffect>
                                  </p:childTnLst>
                                </p:cTn>
                              </p:par>
                            </p:childTnLst>
                          </p:cTn>
                        </p:par>
                        <p:par>
                          <p:cTn id="257" fill="hold">
                            <p:stCondLst>
                              <p:cond delay="460000"/>
                            </p:stCondLst>
                            <p:childTnLst>
                              <p:par>
                                <p:cTn id="258" presetID="23" presetClass="exit" presetSubtype="32" fill="hold" grpId="0" nodeType="afterEffect">
                                  <p:stCondLst>
                                    <p:cond delay="0"/>
                                  </p:stCondLst>
                                  <p:childTnLst>
                                    <p:anim calcmode="lin" valueType="num">
                                      <p:cBhvr>
                                        <p:cTn id="259" dur="10000"/>
                                        <p:tgtEl>
                                          <p:spTgt spid="103"/>
                                        </p:tgtEl>
                                        <p:attrNameLst>
                                          <p:attrName>ppt_w</p:attrName>
                                        </p:attrNameLst>
                                      </p:cBhvr>
                                      <p:tavLst>
                                        <p:tav tm="0">
                                          <p:val>
                                            <p:strVal val="ppt_w"/>
                                          </p:val>
                                        </p:tav>
                                        <p:tav tm="100000">
                                          <p:val>
                                            <p:fltVal val="0"/>
                                          </p:val>
                                        </p:tav>
                                      </p:tavLst>
                                    </p:anim>
                                    <p:anim calcmode="lin" valueType="num">
                                      <p:cBhvr>
                                        <p:cTn id="260" dur="10000"/>
                                        <p:tgtEl>
                                          <p:spTgt spid="103"/>
                                        </p:tgtEl>
                                        <p:attrNameLst>
                                          <p:attrName>ppt_h</p:attrName>
                                        </p:attrNameLst>
                                      </p:cBhvr>
                                      <p:tavLst>
                                        <p:tav tm="0">
                                          <p:val>
                                            <p:strVal val="ppt_h"/>
                                          </p:val>
                                        </p:tav>
                                        <p:tav tm="100000">
                                          <p:val>
                                            <p:fltVal val="0"/>
                                          </p:val>
                                        </p:tav>
                                      </p:tavLst>
                                    </p:anim>
                                    <p:set>
                                      <p:cBhvr>
                                        <p:cTn id="261" dur="1" fill="hold">
                                          <p:stCondLst>
                                            <p:cond delay="9999"/>
                                          </p:stCondLst>
                                        </p:cTn>
                                        <p:tgtEl>
                                          <p:spTgt spid="103"/>
                                        </p:tgtEl>
                                        <p:attrNameLst>
                                          <p:attrName>style.visibility</p:attrName>
                                        </p:attrNameLst>
                                      </p:cBhvr>
                                      <p:to>
                                        <p:strVal val="hidden"/>
                                      </p:to>
                                    </p:set>
                                  </p:childTnLst>
                                </p:cTn>
                              </p:par>
                            </p:childTnLst>
                          </p:cTn>
                        </p:par>
                        <p:par>
                          <p:cTn id="262" fill="hold">
                            <p:stCondLst>
                              <p:cond delay="470000"/>
                            </p:stCondLst>
                            <p:childTnLst>
                              <p:par>
                                <p:cTn id="263" presetID="53" presetClass="entr" presetSubtype="16" fill="hold" grpId="0" nodeType="afterEffect">
                                  <p:stCondLst>
                                    <p:cond delay="0"/>
                                  </p:stCondLst>
                                  <p:childTnLst>
                                    <p:set>
                                      <p:cBhvr>
                                        <p:cTn id="264" dur="1" fill="hold">
                                          <p:stCondLst>
                                            <p:cond delay="0"/>
                                          </p:stCondLst>
                                        </p:cTn>
                                        <p:tgtEl>
                                          <p:spTgt spid="141"/>
                                        </p:tgtEl>
                                        <p:attrNameLst>
                                          <p:attrName>style.visibility</p:attrName>
                                        </p:attrNameLst>
                                      </p:cBhvr>
                                      <p:to>
                                        <p:strVal val="visible"/>
                                      </p:to>
                                    </p:set>
                                    <p:anim calcmode="lin" valueType="num">
                                      <p:cBhvr>
                                        <p:cTn id="265" dur="10000" fill="hold"/>
                                        <p:tgtEl>
                                          <p:spTgt spid="141"/>
                                        </p:tgtEl>
                                        <p:attrNameLst>
                                          <p:attrName>ppt_w</p:attrName>
                                        </p:attrNameLst>
                                      </p:cBhvr>
                                      <p:tavLst>
                                        <p:tav tm="0">
                                          <p:val>
                                            <p:fltVal val="0"/>
                                          </p:val>
                                        </p:tav>
                                        <p:tav tm="100000">
                                          <p:val>
                                            <p:strVal val="#ppt_w"/>
                                          </p:val>
                                        </p:tav>
                                      </p:tavLst>
                                    </p:anim>
                                    <p:anim calcmode="lin" valueType="num">
                                      <p:cBhvr>
                                        <p:cTn id="266" dur="10000" fill="hold"/>
                                        <p:tgtEl>
                                          <p:spTgt spid="141"/>
                                        </p:tgtEl>
                                        <p:attrNameLst>
                                          <p:attrName>ppt_h</p:attrName>
                                        </p:attrNameLst>
                                      </p:cBhvr>
                                      <p:tavLst>
                                        <p:tav tm="0">
                                          <p:val>
                                            <p:fltVal val="0"/>
                                          </p:val>
                                        </p:tav>
                                        <p:tav tm="100000">
                                          <p:val>
                                            <p:strVal val="#ppt_h"/>
                                          </p:val>
                                        </p:tav>
                                      </p:tavLst>
                                    </p:anim>
                                    <p:animEffect transition="in" filter="fade">
                                      <p:cBhvr>
                                        <p:cTn id="267" dur="10000"/>
                                        <p:tgtEl>
                                          <p:spTgt spid="141"/>
                                        </p:tgtEl>
                                      </p:cBhvr>
                                    </p:animEffect>
                                  </p:childTnLst>
                                </p:cTn>
                              </p:par>
                            </p:childTnLst>
                          </p:cTn>
                        </p:par>
                        <p:par>
                          <p:cTn id="268" fill="hold">
                            <p:stCondLst>
                              <p:cond delay="480000"/>
                            </p:stCondLst>
                            <p:childTnLst>
                              <p:par>
                                <p:cTn id="269" presetID="23" presetClass="exit" presetSubtype="32" fill="hold" grpId="0" nodeType="afterEffect">
                                  <p:stCondLst>
                                    <p:cond delay="0"/>
                                  </p:stCondLst>
                                  <p:childTnLst>
                                    <p:anim calcmode="lin" valueType="num">
                                      <p:cBhvr>
                                        <p:cTn id="270" dur="10000"/>
                                        <p:tgtEl>
                                          <p:spTgt spid="104"/>
                                        </p:tgtEl>
                                        <p:attrNameLst>
                                          <p:attrName>ppt_w</p:attrName>
                                        </p:attrNameLst>
                                      </p:cBhvr>
                                      <p:tavLst>
                                        <p:tav tm="0">
                                          <p:val>
                                            <p:strVal val="ppt_w"/>
                                          </p:val>
                                        </p:tav>
                                        <p:tav tm="100000">
                                          <p:val>
                                            <p:fltVal val="0"/>
                                          </p:val>
                                        </p:tav>
                                      </p:tavLst>
                                    </p:anim>
                                    <p:anim calcmode="lin" valueType="num">
                                      <p:cBhvr>
                                        <p:cTn id="271" dur="10000"/>
                                        <p:tgtEl>
                                          <p:spTgt spid="104"/>
                                        </p:tgtEl>
                                        <p:attrNameLst>
                                          <p:attrName>ppt_h</p:attrName>
                                        </p:attrNameLst>
                                      </p:cBhvr>
                                      <p:tavLst>
                                        <p:tav tm="0">
                                          <p:val>
                                            <p:strVal val="ppt_h"/>
                                          </p:val>
                                        </p:tav>
                                        <p:tav tm="100000">
                                          <p:val>
                                            <p:fltVal val="0"/>
                                          </p:val>
                                        </p:tav>
                                      </p:tavLst>
                                    </p:anim>
                                    <p:set>
                                      <p:cBhvr>
                                        <p:cTn id="272" dur="1" fill="hold">
                                          <p:stCondLst>
                                            <p:cond delay="9999"/>
                                          </p:stCondLst>
                                        </p:cTn>
                                        <p:tgtEl>
                                          <p:spTgt spid="104"/>
                                        </p:tgtEl>
                                        <p:attrNameLst>
                                          <p:attrName>style.visibility</p:attrName>
                                        </p:attrNameLst>
                                      </p:cBhvr>
                                      <p:to>
                                        <p:strVal val="hidden"/>
                                      </p:to>
                                    </p:set>
                                  </p:childTnLst>
                                </p:cTn>
                              </p:par>
                            </p:childTnLst>
                          </p:cTn>
                        </p:par>
                        <p:par>
                          <p:cTn id="273" fill="hold">
                            <p:stCondLst>
                              <p:cond delay="490000"/>
                            </p:stCondLst>
                            <p:childTnLst>
                              <p:par>
                                <p:cTn id="274" presetID="53" presetClass="entr" presetSubtype="16" fill="hold" grpId="0" nodeType="afterEffect">
                                  <p:stCondLst>
                                    <p:cond delay="0"/>
                                  </p:stCondLst>
                                  <p:childTnLst>
                                    <p:set>
                                      <p:cBhvr>
                                        <p:cTn id="275" dur="1" fill="hold">
                                          <p:stCondLst>
                                            <p:cond delay="0"/>
                                          </p:stCondLst>
                                        </p:cTn>
                                        <p:tgtEl>
                                          <p:spTgt spid="142"/>
                                        </p:tgtEl>
                                        <p:attrNameLst>
                                          <p:attrName>style.visibility</p:attrName>
                                        </p:attrNameLst>
                                      </p:cBhvr>
                                      <p:to>
                                        <p:strVal val="visible"/>
                                      </p:to>
                                    </p:set>
                                    <p:anim calcmode="lin" valueType="num">
                                      <p:cBhvr>
                                        <p:cTn id="276" dur="10000" fill="hold"/>
                                        <p:tgtEl>
                                          <p:spTgt spid="142"/>
                                        </p:tgtEl>
                                        <p:attrNameLst>
                                          <p:attrName>ppt_w</p:attrName>
                                        </p:attrNameLst>
                                      </p:cBhvr>
                                      <p:tavLst>
                                        <p:tav tm="0">
                                          <p:val>
                                            <p:fltVal val="0"/>
                                          </p:val>
                                        </p:tav>
                                        <p:tav tm="100000">
                                          <p:val>
                                            <p:strVal val="#ppt_w"/>
                                          </p:val>
                                        </p:tav>
                                      </p:tavLst>
                                    </p:anim>
                                    <p:anim calcmode="lin" valueType="num">
                                      <p:cBhvr>
                                        <p:cTn id="277" dur="10000" fill="hold"/>
                                        <p:tgtEl>
                                          <p:spTgt spid="142"/>
                                        </p:tgtEl>
                                        <p:attrNameLst>
                                          <p:attrName>ppt_h</p:attrName>
                                        </p:attrNameLst>
                                      </p:cBhvr>
                                      <p:tavLst>
                                        <p:tav tm="0">
                                          <p:val>
                                            <p:fltVal val="0"/>
                                          </p:val>
                                        </p:tav>
                                        <p:tav tm="100000">
                                          <p:val>
                                            <p:strVal val="#ppt_h"/>
                                          </p:val>
                                        </p:tav>
                                      </p:tavLst>
                                    </p:anim>
                                    <p:animEffect transition="in" filter="fade">
                                      <p:cBhvr>
                                        <p:cTn id="278" dur="10000"/>
                                        <p:tgtEl>
                                          <p:spTgt spid="142"/>
                                        </p:tgtEl>
                                      </p:cBhvr>
                                    </p:animEffect>
                                  </p:childTnLst>
                                </p:cTn>
                              </p:par>
                            </p:childTnLst>
                          </p:cTn>
                        </p:par>
                        <p:par>
                          <p:cTn id="279" fill="hold">
                            <p:stCondLst>
                              <p:cond delay="500000"/>
                            </p:stCondLst>
                            <p:childTnLst>
                              <p:par>
                                <p:cTn id="280" presetID="23" presetClass="exit" presetSubtype="32" fill="hold" grpId="0" nodeType="afterEffect">
                                  <p:stCondLst>
                                    <p:cond delay="0"/>
                                  </p:stCondLst>
                                  <p:childTnLst>
                                    <p:anim calcmode="lin" valueType="num">
                                      <p:cBhvr>
                                        <p:cTn id="281" dur="10000"/>
                                        <p:tgtEl>
                                          <p:spTgt spid="105"/>
                                        </p:tgtEl>
                                        <p:attrNameLst>
                                          <p:attrName>ppt_w</p:attrName>
                                        </p:attrNameLst>
                                      </p:cBhvr>
                                      <p:tavLst>
                                        <p:tav tm="0">
                                          <p:val>
                                            <p:strVal val="ppt_w"/>
                                          </p:val>
                                        </p:tav>
                                        <p:tav tm="100000">
                                          <p:val>
                                            <p:fltVal val="0"/>
                                          </p:val>
                                        </p:tav>
                                      </p:tavLst>
                                    </p:anim>
                                    <p:anim calcmode="lin" valueType="num">
                                      <p:cBhvr>
                                        <p:cTn id="282" dur="10000"/>
                                        <p:tgtEl>
                                          <p:spTgt spid="105"/>
                                        </p:tgtEl>
                                        <p:attrNameLst>
                                          <p:attrName>ppt_h</p:attrName>
                                        </p:attrNameLst>
                                      </p:cBhvr>
                                      <p:tavLst>
                                        <p:tav tm="0">
                                          <p:val>
                                            <p:strVal val="ppt_h"/>
                                          </p:val>
                                        </p:tav>
                                        <p:tav tm="100000">
                                          <p:val>
                                            <p:fltVal val="0"/>
                                          </p:val>
                                        </p:tav>
                                      </p:tavLst>
                                    </p:anim>
                                    <p:set>
                                      <p:cBhvr>
                                        <p:cTn id="283" dur="1" fill="hold">
                                          <p:stCondLst>
                                            <p:cond delay="9999"/>
                                          </p:stCondLst>
                                        </p:cTn>
                                        <p:tgtEl>
                                          <p:spTgt spid="105"/>
                                        </p:tgtEl>
                                        <p:attrNameLst>
                                          <p:attrName>style.visibility</p:attrName>
                                        </p:attrNameLst>
                                      </p:cBhvr>
                                      <p:to>
                                        <p:strVal val="hidden"/>
                                      </p:to>
                                    </p:set>
                                  </p:childTnLst>
                                </p:cTn>
                              </p:par>
                            </p:childTnLst>
                          </p:cTn>
                        </p:par>
                        <p:par>
                          <p:cTn id="284" fill="hold">
                            <p:stCondLst>
                              <p:cond delay="510000"/>
                            </p:stCondLst>
                            <p:childTnLst>
                              <p:par>
                                <p:cTn id="285" presetID="53" presetClass="entr" presetSubtype="16" fill="hold" grpId="0" nodeType="afterEffect">
                                  <p:stCondLst>
                                    <p:cond delay="0"/>
                                  </p:stCondLst>
                                  <p:childTnLst>
                                    <p:set>
                                      <p:cBhvr>
                                        <p:cTn id="286" dur="1" fill="hold">
                                          <p:stCondLst>
                                            <p:cond delay="0"/>
                                          </p:stCondLst>
                                        </p:cTn>
                                        <p:tgtEl>
                                          <p:spTgt spid="143"/>
                                        </p:tgtEl>
                                        <p:attrNameLst>
                                          <p:attrName>style.visibility</p:attrName>
                                        </p:attrNameLst>
                                      </p:cBhvr>
                                      <p:to>
                                        <p:strVal val="visible"/>
                                      </p:to>
                                    </p:set>
                                    <p:anim calcmode="lin" valueType="num">
                                      <p:cBhvr>
                                        <p:cTn id="287" dur="10000" fill="hold"/>
                                        <p:tgtEl>
                                          <p:spTgt spid="143"/>
                                        </p:tgtEl>
                                        <p:attrNameLst>
                                          <p:attrName>ppt_w</p:attrName>
                                        </p:attrNameLst>
                                      </p:cBhvr>
                                      <p:tavLst>
                                        <p:tav tm="0">
                                          <p:val>
                                            <p:fltVal val="0"/>
                                          </p:val>
                                        </p:tav>
                                        <p:tav tm="100000">
                                          <p:val>
                                            <p:strVal val="#ppt_w"/>
                                          </p:val>
                                        </p:tav>
                                      </p:tavLst>
                                    </p:anim>
                                    <p:anim calcmode="lin" valueType="num">
                                      <p:cBhvr>
                                        <p:cTn id="288" dur="10000" fill="hold"/>
                                        <p:tgtEl>
                                          <p:spTgt spid="143"/>
                                        </p:tgtEl>
                                        <p:attrNameLst>
                                          <p:attrName>ppt_h</p:attrName>
                                        </p:attrNameLst>
                                      </p:cBhvr>
                                      <p:tavLst>
                                        <p:tav tm="0">
                                          <p:val>
                                            <p:fltVal val="0"/>
                                          </p:val>
                                        </p:tav>
                                        <p:tav tm="100000">
                                          <p:val>
                                            <p:strVal val="#ppt_h"/>
                                          </p:val>
                                        </p:tav>
                                      </p:tavLst>
                                    </p:anim>
                                    <p:animEffect transition="in" filter="fade">
                                      <p:cBhvr>
                                        <p:cTn id="289" dur="10000"/>
                                        <p:tgtEl>
                                          <p:spTgt spid="143"/>
                                        </p:tgtEl>
                                      </p:cBhvr>
                                    </p:animEffect>
                                  </p:childTnLst>
                                </p:cTn>
                              </p:par>
                            </p:childTnLst>
                          </p:cTn>
                        </p:par>
                        <p:par>
                          <p:cTn id="290" fill="hold">
                            <p:stCondLst>
                              <p:cond delay="520000"/>
                            </p:stCondLst>
                            <p:childTnLst>
                              <p:par>
                                <p:cTn id="291" presetID="23" presetClass="exit" presetSubtype="32" fill="hold" grpId="0" nodeType="afterEffect">
                                  <p:stCondLst>
                                    <p:cond delay="0"/>
                                  </p:stCondLst>
                                  <p:childTnLst>
                                    <p:anim calcmode="lin" valueType="num">
                                      <p:cBhvr>
                                        <p:cTn id="292" dur="10000"/>
                                        <p:tgtEl>
                                          <p:spTgt spid="106"/>
                                        </p:tgtEl>
                                        <p:attrNameLst>
                                          <p:attrName>ppt_w</p:attrName>
                                        </p:attrNameLst>
                                      </p:cBhvr>
                                      <p:tavLst>
                                        <p:tav tm="0">
                                          <p:val>
                                            <p:strVal val="ppt_w"/>
                                          </p:val>
                                        </p:tav>
                                        <p:tav tm="100000">
                                          <p:val>
                                            <p:fltVal val="0"/>
                                          </p:val>
                                        </p:tav>
                                      </p:tavLst>
                                    </p:anim>
                                    <p:anim calcmode="lin" valueType="num">
                                      <p:cBhvr>
                                        <p:cTn id="293" dur="10000"/>
                                        <p:tgtEl>
                                          <p:spTgt spid="106"/>
                                        </p:tgtEl>
                                        <p:attrNameLst>
                                          <p:attrName>ppt_h</p:attrName>
                                        </p:attrNameLst>
                                      </p:cBhvr>
                                      <p:tavLst>
                                        <p:tav tm="0">
                                          <p:val>
                                            <p:strVal val="ppt_h"/>
                                          </p:val>
                                        </p:tav>
                                        <p:tav tm="100000">
                                          <p:val>
                                            <p:fltVal val="0"/>
                                          </p:val>
                                        </p:tav>
                                      </p:tavLst>
                                    </p:anim>
                                    <p:set>
                                      <p:cBhvr>
                                        <p:cTn id="294" dur="1" fill="hold">
                                          <p:stCondLst>
                                            <p:cond delay="9999"/>
                                          </p:stCondLst>
                                        </p:cTn>
                                        <p:tgtEl>
                                          <p:spTgt spid="106"/>
                                        </p:tgtEl>
                                        <p:attrNameLst>
                                          <p:attrName>style.visibility</p:attrName>
                                        </p:attrNameLst>
                                      </p:cBhvr>
                                      <p:to>
                                        <p:strVal val="hidden"/>
                                      </p:to>
                                    </p:set>
                                  </p:childTnLst>
                                </p:cTn>
                              </p:par>
                            </p:childTnLst>
                          </p:cTn>
                        </p:par>
                        <p:par>
                          <p:cTn id="295" fill="hold">
                            <p:stCondLst>
                              <p:cond delay="530000"/>
                            </p:stCondLst>
                            <p:childTnLst>
                              <p:par>
                                <p:cTn id="296" presetID="53" presetClass="entr" presetSubtype="16" fill="hold" grpId="0" nodeType="afterEffect">
                                  <p:stCondLst>
                                    <p:cond delay="0"/>
                                  </p:stCondLst>
                                  <p:childTnLst>
                                    <p:set>
                                      <p:cBhvr>
                                        <p:cTn id="297" dur="1" fill="hold">
                                          <p:stCondLst>
                                            <p:cond delay="0"/>
                                          </p:stCondLst>
                                        </p:cTn>
                                        <p:tgtEl>
                                          <p:spTgt spid="144"/>
                                        </p:tgtEl>
                                        <p:attrNameLst>
                                          <p:attrName>style.visibility</p:attrName>
                                        </p:attrNameLst>
                                      </p:cBhvr>
                                      <p:to>
                                        <p:strVal val="visible"/>
                                      </p:to>
                                    </p:set>
                                    <p:anim calcmode="lin" valueType="num">
                                      <p:cBhvr>
                                        <p:cTn id="298" dur="10000" fill="hold"/>
                                        <p:tgtEl>
                                          <p:spTgt spid="144"/>
                                        </p:tgtEl>
                                        <p:attrNameLst>
                                          <p:attrName>ppt_w</p:attrName>
                                        </p:attrNameLst>
                                      </p:cBhvr>
                                      <p:tavLst>
                                        <p:tav tm="0">
                                          <p:val>
                                            <p:fltVal val="0"/>
                                          </p:val>
                                        </p:tav>
                                        <p:tav tm="100000">
                                          <p:val>
                                            <p:strVal val="#ppt_w"/>
                                          </p:val>
                                        </p:tav>
                                      </p:tavLst>
                                    </p:anim>
                                    <p:anim calcmode="lin" valueType="num">
                                      <p:cBhvr>
                                        <p:cTn id="299" dur="10000" fill="hold"/>
                                        <p:tgtEl>
                                          <p:spTgt spid="144"/>
                                        </p:tgtEl>
                                        <p:attrNameLst>
                                          <p:attrName>ppt_h</p:attrName>
                                        </p:attrNameLst>
                                      </p:cBhvr>
                                      <p:tavLst>
                                        <p:tav tm="0">
                                          <p:val>
                                            <p:fltVal val="0"/>
                                          </p:val>
                                        </p:tav>
                                        <p:tav tm="100000">
                                          <p:val>
                                            <p:strVal val="#ppt_h"/>
                                          </p:val>
                                        </p:tav>
                                      </p:tavLst>
                                    </p:anim>
                                    <p:animEffect transition="in" filter="fade">
                                      <p:cBhvr>
                                        <p:cTn id="300" dur="10000"/>
                                        <p:tgtEl>
                                          <p:spTgt spid="144"/>
                                        </p:tgtEl>
                                      </p:cBhvr>
                                    </p:animEffect>
                                  </p:childTnLst>
                                </p:cTn>
                              </p:par>
                            </p:childTnLst>
                          </p:cTn>
                        </p:par>
                        <p:par>
                          <p:cTn id="301" fill="hold">
                            <p:stCondLst>
                              <p:cond delay="540000"/>
                            </p:stCondLst>
                            <p:childTnLst>
                              <p:par>
                                <p:cTn id="302" presetID="23" presetClass="exit" presetSubtype="32" fill="hold" grpId="0" nodeType="afterEffect">
                                  <p:stCondLst>
                                    <p:cond delay="0"/>
                                  </p:stCondLst>
                                  <p:childTnLst>
                                    <p:anim calcmode="lin" valueType="num">
                                      <p:cBhvr>
                                        <p:cTn id="303" dur="10000"/>
                                        <p:tgtEl>
                                          <p:spTgt spid="107"/>
                                        </p:tgtEl>
                                        <p:attrNameLst>
                                          <p:attrName>ppt_w</p:attrName>
                                        </p:attrNameLst>
                                      </p:cBhvr>
                                      <p:tavLst>
                                        <p:tav tm="0">
                                          <p:val>
                                            <p:strVal val="ppt_w"/>
                                          </p:val>
                                        </p:tav>
                                        <p:tav tm="100000">
                                          <p:val>
                                            <p:fltVal val="0"/>
                                          </p:val>
                                        </p:tav>
                                      </p:tavLst>
                                    </p:anim>
                                    <p:anim calcmode="lin" valueType="num">
                                      <p:cBhvr>
                                        <p:cTn id="304" dur="10000"/>
                                        <p:tgtEl>
                                          <p:spTgt spid="107"/>
                                        </p:tgtEl>
                                        <p:attrNameLst>
                                          <p:attrName>ppt_h</p:attrName>
                                        </p:attrNameLst>
                                      </p:cBhvr>
                                      <p:tavLst>
                                        <p:tav tm="0">
                                          <p:val>
                                            <p:strVal val="ppt_h"/>
                                          </p:val>
                                        </p:tav>
                                        <p:tav tm="100000">
                                          <p:val>
                                            <p:fltVal val="0"/>
                                          </p:val>
                                        </p:tav>
                                      </p:tavLst>
                                    </p:anim>
                                    <p:set>
                                      <p:cBhvr>
                                        <p:cTn id="305" dur="1" fill="hold">
                                          <p:stCondLst>
                                            <p:cond delay="9999"/>
                                          </p:stCondLst>
                                        </p:cTn>
                                        <p:tgtEl>
                                          <p:spTgt spid="107"/>
                                        </p:tgtEl>
                                        <p:attrNameLst>
                                          <p:attrName>style.visibility</p:attrName>
                                        </p:attrNameLst>
                                      </p:cBhvr>
                                      <p:to>
                                        <p:strVal val="hidden"/>
                                      </p:to>
                                    </p:set>
                                  </p:childTnLst>
                                </p:cTn>
                              </p:par>
                            </p:childTnLst>
                          </p:cTn>
                        </p:par>
                        <p:par>
                          <p:cTn id="306" fill="hold">
                            <p:stCondLst>
                              <p:cond delay="550000"/>
                            </p:stCondLst>
                            <p:childTnLst>
                              <p:par>
                                <p:cTn id="307" presetID="53" presetClass="entr" presetSubtype="16" fill="hold" grpId="0" nodeType="afterEffect">
                                  <p:stCondLst>
                                    <p:cond delay="0"/>
                                  </p:stCondLst>
                                  <p:childTnLst>
                                    <p:set>
                                      <p:cBhvr>
                                        <p:cTn id="308" dur="1" fill="hold">
                                          <p:stCondLst>
                                            <p:cond delay="0"/>
                                          </p:stCondLst>
                                        </p:cTn>
                                        <p:tgtEl>
                                          <p:spTgt spid="145"/>
                                        </p:tgtEl>
                                        <p:attrNameLst>
                                          <p:attrName>style.visibility</p:attrName>
                                        </p:attrNameLst>
                                      </p:cBhvr>
                                      <p:to>
                                        <p:strVal val="visible"/>
                                      </p:to>
                                    </p:set>
                                    <p:anim calcmode="lin" valueType="num">
                                      <p:cBhvr>
                                        <p:cTn id="309" dur="10000" fill="hold"/>
                                        <p:tgtEl>
                                          <p:spTgt spid="145"/>
                                        </p:tgtEl>
                                        <p:attrNameLst>
                                          <p:attrName>ppt_w</p:attrName>
                                        </p:attrNameLst>
                                      </p:cBhvr>
                                      <p:tavLst>
                                        <p:tav tm="0">
                                          <p:val>
                                            <p:fltVal val="0"/>
                                          </p:val>
                                        </p:tav>
                                        <p:tav tm="100000">
                                          <p:val>
                                            <p:strVal val="#ppt_w"/>
                                          </p:val>
                                        </p:tav>
                                      </p:tavLst>
                                    </p:anim>
                                    <p:anim calcmode="lin" valueType="num">
                                      <p:cBhvr>
                                        <p:cTn id="310" dur="10000" fill="hold"/>
                                        <p:tgtEl>
                                          <p:spTgt spid="145"/>
                                        </p:tgtEl>
                                        <p:attrNameLst>
                                          <p:attrName>ppt_h</p:attrName>
                                        </p:attrNameLst>
                                      </p:cBhvr>
                                      <p:tavLst>
                                        <p:tav tm="0">
                                          <p:val>
                                            <p:fltVal val="0"/>
                                          </p:val>
                                        </p:tav>
                                        <p:tav tm="100000">
                                          <p:val>
                                            <p:strVal val="#ppt_h"/>
                                          </p:val>
                                        </p:tav>
                                      </p:tavLst>
                                    </p:anim>
                                    <p:animEffect transition="in" filter="fade">
                                      <p:cBhvr>
                                        <p:cTn id="311" dur="10000"/>
                                        <p:tgtEl>
                                          <p:spTgt spid="145"/>
                                        </p:tgtEl>
                                      </p:cBhvr>
                                    </p:animEffect>
                                  </p:childTnLst>
                                </p:cTn>
                              </p:par>
                            </p:childTnLst>
                          </p:cTn>
                        </p:par>
                        <p:par>
                          <p:cTn id="312" fill="hold">
                            <p:stCondLst>
                              <p:cond delay="560000"/>
                            </p:stCondLst>
                            <p:childTnLst>
                              <p:par>
                                <p:cTn id="313" presetID="23" presetClass="exit" presetSubtype="32" fill="hold" grpId="0" nodeType="afterEffect">
                                  <p:stCondLst>
                                    <p:cond delay="0"/>
                                  </p:stCondLst>
                                  <p:childTnLst>
                                    <p:anim calcmode="lin" valueType="num">
                                      <p:cBhvr>
                                        <p:cTn id="314" dur="10000"/>
                                        <p:tgtEl>
                                          <p:spTgt spid="108"/>
                                        </p:tgtEl>
                                        <p:attrNameLst>
                                          <p:attrName>ppt_w</p:attrName>
                                        </p:attrNameLst>
                                      </p:cBhvr>
                                      <p:tavLst>
                                        <p:tav tm="0">
                                          <p:val>
                                            <p:strVal val="ppt_w"/>
                                          </p:val>
                                        </p:tav>
                                        <p:tav tm="100000">
                                          <p:val>
                                            <p:fltVal val="0"/>
                                          </p:val>
                                        </p:tav>
                                      </p:tavLst>
                                    </p:anim>
                                    <p:anim calcmode="lin" valueType="num">
                                      <p:cBhvr>
                                        <p:cTn id="315" dur="10000"/>
                                        <p:tgtEl>
                                          <p:spTgt spid="108"/>
                                        </p:tgtEl>
                                        <p:attrNameLst>
                                          <p:attrName>ppt_h</p:attrName>
                                        </p:attrNameLst>
                                      </p:cBhvr>
                                      <p:tavLst>
                                        <p:tav tm="0">
                                          <p:val>
                                            <p:strVal val="ppt_h"/>
                                          </p:val>
                                        </p:tav>
                                        <p:tav tm="100000">
                                          <p:val>
                                            <p:fltVal val="0"/>
                                          </p:val>
                                        </p:tav>
                                      </p:tavLst>
                                    </p:anim>
                                    <p:set>
                                      <p:cBhvr>
                                        <p:cTn id="316" dur="1" fill="hold">
                                          <p:stCondLst>
                                            <p:cond delay="9999"/>
                                          </p:stCondLst>
                                        </p:cTn>
                                        <p:tgtEl>
                                          <p:spTgt spid="108"/>
                                        </p:tgtEl>
                                        <p:attrNameLst>
                                          <p:attrName>style.visibility</p:attrName>
                                        </p:attrNameLst>
                                      </p:cBhvr>
                                      <p:to>
                                        <p:strVal val="hidden"/>
                                      </p:to>
                                    </p:set>
                                  </p:childTnLst>
                                </p:cTn>
                              </p:par>
                            </p:childTnLst>
                          </p:cTn>
                        </p:par>
                        <p:par>
                          <p:cTn id="317" fill="hold">
                            <p:stCondLst>
                              <p:cond delay="570000"/>
                            </p:stCondLst>
                            <p:childTnLst>
                              <p:par>
                                <p:cTn id="318" presetID="53" presetClass="entr" presetSubtype="16" fill="hold" grpId="0" nodeType="afterEffect">
                                  <p:stCondLst>
                                    <p:cond delay="0"/>
                                  </p:stCondLst>
                                  <p:childTnLst>
                                    <p:set>
                                      <p:cBhvr>
                                        <p:cTn id="319" dur="1" fill="hold">
                                          <p:stCondLst>
                                            <p:cond delay="0"/>
                                          </p:stCondLst>
                                        </p:cTn>
                                        <p:tgtEl>
                                          <p:spTgt spid="146"/>
                                        </p:tgtEl>
                                        <p:attrNameLst>
                                          <p:attrName>style.visibility</p:attrName>
                                        </p:attrNameLst>
                                      </p:cBhvr>
                                      <p:to>
                                        <p:strVal val="visible"/>
                                      </p:to>
                                    </p:set>
                                    <p:anim calcmode="lin" valueType="num">
                                      <p:cBhvr>
                                        <p:cTn id="320" dur="10000" fill="hold"/>
                                        <p:tgtEl>
                                          <p:spTgt spid="146"/>
                                        </p:tgtEl>
                                        <p:attrNameLst>
                                          <p:attrName>ppt_w</p:attrName>
                                        </p:attrNameLst>
                                      </p:cBhvr>
                                      <p:tavLst>
                                        <p:tav tm="0">
                                          <p:val>
                                            <p:fltVal val="0"/>
                                          </p:val>
                                        </p:tav>
                                        <p:tav tm="100000">
                                          <p:val>
                                            <p:strVal val="#ppt_w"/>
                                          </p:val>
                                        </p:tav>
                                      </p:tavLst>
                                    </p:anim>
                                    <p:anim calcmode="lin" valueType="num">
                                      <p:cBhvr>
                                        <p:cTn id="321" dur="10000" fill="hold"/>
                                        <p:tgtEl>
                                          <p:spTgt spid="146"/>
                                        </p:tgtEl>
                                        <p:attrNameLst>
                                          <p:attrName>ppt_h</p:attrName>
                                        </p:attrNameLst>
                                      </p:cBhvr>
                                      <p:tavLst>
                                        <p:tav tm="0">
                                          <p:val>
                                            <p:fltVal val="0"/>
                                          </p:val>
                                        </p:tav>
                                        <p:tav tm="100000">
                                          <p:val>
                                            <p:strVal val="#ppt_h"/>
                                          </p:val>
                                        </p:tav>
                                      </p:tavLst>
                                    </p:anim>
                                    <p:animEffect transition="in" filter="fade">
                                      <p:cBhvr>
                                        <p:cTn id="322" dur="10000"/>
                                        <p:tgtEl>
                                          <p:spTgt spid="146"/>
                                        </p:tgtEl>
                                      </p:cBhvr>
                                    </p:animEffect>
                                  </p:childTnLst>
                                </p:cTn>
                              </p:par>
                            </p:childTnLst>
                          </p:cTn>
                        </p:par>
                        <p:par>
                          <p:cTn id="323" fill="hold">
                            <p:stCondLst>
                              <p:cond delay="580000"/>
                            </p:stCondLst>
                            <p:childTnLst>
                              <p:par>
                                <p:cTn id="324" presetID="23" presetClass="exit" presetSubtype="32" fill="hold" grpId="0" nodeType="afterEffect">
                                  <p:stCondLst>
                                    <p:cond delay="0"/>
                                  </p:stCondLst>
                                  <p:childTnLst>
                                    <p:anim calcmode="lin" valueType="num">
                                      <p:cBhvr>
                                        <p:cTn id="325" dur="10000"/>
                                        <p:tgtEl>
                                          <p:spTgt spid="109"/>
                                        </p:tgtEl>
                                        <p:attrNameLst>
                                          <p:attrName>ppt_w</p:attrName>
                                        </p:attrNameLst>
                                      </p:cBhvr>
                                      <p:tavLst>
                                        <p:tav tm="0">
                                          <p:val>
                                            <p:strVal val="ppt_w"/>
                                          </p:val>
                                        </p:tav>
                                        <p:tav tm="100000">
                                          <p:val>
                                            <p:fltVal val="0"/>
                                          </p:val>
                                        </p:tav>
                                      </p:tavLst>
                                    </p:anim>
                                    <p:anim calcmode="lin" valueType="num">
                                      <p:cBhvr>
                                        <p:cTn id="326" dur="10000"/>
                                        <p:tgtEl>
                                          <p:spTgt spid="109"/>
                                        </p:tgtEl>
                                        <p:attrNameLst>
                                          <p:attrName>ppt_h</p:attrName>
                                        </p:attrNameLst>
                                      </p:cBhvr>
                                      <p:tavLst>
                                        <p:tav tm="0">
                                          <p:val>
                                            <p:strVal val="ppt_h"/>
                                          </p:val>
                                        </p:tav>
                                        <p:tav tm="100000">
                                          <p:val>
                                            <p:fltVal val="0"/>
                                          </p:val>
                                        </p:tav>
                                      </p:tavLst>
                                    </p:anim>
                                    <p:set>
                                      <p:cBhvr>
                                        <p:cTn id="327" dur="1" fill="hold">
                                          <p:stCondLst>
                                            <p:cond delay="9999"/>
                                          </p:stCondLst>
                                        </p:cTn>
                                        <p:tgtEl>
                                          <p:spTgt spid="109"/>
                                        </p:tgtEl>
                                        <p:attrNameLst>
                                          <p:attrName>style.visibility</p:attrName>
                                        </p:attrNameLst>
                                      </p:cBhvr>
                                      <p:to>
                                        <p:strVal val="hidden"/>
                                      </p:to>
                                    </p:set>
                                  </p:childTnLst>
                                </p:cTn>
                              </p:par>
                            </p:childTnLst>
                          </p:cTn>
                        </p:par>
                        <p:par>
                          <p:cTn id="328" fill="hold">
                            <p:stCondLst>
                              <p:cond delay="590000"/>
                            </p:stCondLst>
                            <p:childTnLst>
                              <p:par>
                                <p:cTn id="329" presetID="53" presetClass="entr" presetSubtype="16" fill="hold" grpId="0" nodeType="afterEffect">
                                  <p:stCondLst>
                                    <p:cond delay="0"/>
                                  </p:stCondLst>
                                  <p:childTnLst>
                                    <p:set>
                                      <p:cBhvr>
                                        <p:cTn id="330" dur="1" fill="hold">
                                          <p:stCondLst>
                                            <p:cond delay="0"/>
                                          </p:stCondLst>
                                        </p:cTn>
                                        <p:tgtEl>
                                          <p:spTgt spid="147"/>
                                        </p:tgtEl>
                                        <p:attrNameLst>
                                          <p:attrName>style.visibility</p:attrName>
                                        </p:attrNameLst>
                                      </p:cBhvr>
                                      <p:to>
                                        <p:strVal val="visible"/>
                                      </p:to>
                                    </p:set>
                                    <p:anim calcmode="lin" valueType="num">
                                      <p:cBhvr>
                                        <p:cTn id="331" dur="10000" fill="hold"/>
                                        <p:tgtEl>
                                          <p:spTgt spid="147"/>
                                        </p:tgtEl>
                                        <p:attrNameLst>
                                          <p:attrName>ppt_w</p:attrName>
                                        </p:attrNameLst>
                                      </p:cBhvr>
                                      <p:tavLst>
                                        <p:tav tm="0">
                                          <p:val>
                                            <p:fltVal val="0"/>
                                          </p:val>
                                        </p:tav>
                                        <p:tav tm="100000">
                                          <p:val>
                                            <p:strVal val="#ppt_w"/>
                                          </p:val>
                                        </p:tav>
                                      </p:tavLst>
                                    </p:anim>
                                    <p:anim calcmode="lin" valueType="num">
                                      <p:cBhvr>
                                        <p:cTn id="332" dur="10000" fill="hold"/>
                                        <p:tgtEl>
                                          <p:spTgt spid="147"/>
                                        </p:tgtEl>
                                        <p:attrNameLst>
                                          <p:attrName>ppt_h</p:attrName>
                                        </p:attrNameLst>
                                      </p:cBhvr>
                                      <p:tavLst>
                                        <p:tav tm="0">
                                          <p:val>
                                            <p:fltVal val="0"/>
                                          </p:val>
                                        </p:tav>
                                        <p:tav tm="100000">
                                          <p:val>
                                            <p:strVal val="#ppt_h"/>
                                          </p:val>
                                        </p:tav>
                                      </p:tavLst>
                                    </p:anim>
                                    <p:animEffect transition="in" filter="fade">
                                      <p:cBhvr>
                                        <p:cTn id="333" dur="10000"/>
                                        <p:tgtEl>
                                          <p:spTgt spid="147"/>
                                        </p:tgtEl>
                                      </p:cBhvr>
                                    </p:animEffect>
                                  </p:childTnLst>
                                </p:cTn>
                              </p:par>
                            </p:childTnLst>
                          </p:cTn>
                        </p:par>
                        <p:par>
                          <p:cTn id="334" fill="hold">
                            <p:stCondLst>
                              <p:cond delay="600000"/>
                            </p:stCondLst>
                            <p:childTnLst>
                              <p:par>
                                <p:cTn id="335" presetID="53" presetClass="entr" presetSubtype="16" fill="hold" grpId="0" nodeType="afterEffect">
                                  <p:stCondLst>
                                    <p:cond delay="0"/>
                                  </p:stCondLst>
                                  <p:childTnLst>
                                    <p:set>
                                      <p:cBhvr>
                                        <p:cTn id="336" dur="1" fill="hold">
                                          <p:stCondLst>
                                            <p:cond delay="0"/>
                                          </p:stCondLst>
                                        </p:cTn>
                                        <p:tgtEl>
                                          <p:spTgt spid="8"/>
                                        </p:tgtEl>
                                        <p:attrNameLst>
                                          <p:attrName>style.visibility</p:attrName>
                                        </p:attrNameLst>
                                      </p:cBhvr>
                                      <p:to>
                                        <p:strVal val="visible"/>
                                      </p:to>
                                    </p:set>
                                    <p:anim calcmode="lin" valueType="num">
                                      <p:cBhvr>
                                        <p:cTn id="337" dur="500" fill="hold"/>
                                        <p:tgtEl>
                                          <p:spTgt spid="8"/>
                                        </p:tgtEl>
                                        <p:attrNameLst>
                                          <p:attrName>ppt_w</p:attrName>
                                        </p:attrNameLst>
                                      </p:cBhvr>
                                      <p:tavLst>
                                        <p:tav tm="0">
                                          <p:val>
                                            <p:fltVal val="0"/>
                                          </p:val>
                                        </p:tav>
                                        <p:tav tm="100000">
                                          <p:val>
                                            <p:strVal val="#ppt_w"/>
                                          </p:val>
                                        </p:tav>
                                      </p:tavLst>
                                    </p:anim>
                                    <p:anim calcmode="lin" valueType="num">
                                      <p:cBhvr>
                                        <p:cTn id="338" dur="500" fill="hold"/>
                                        <p:tgtEl>
                                          <p:spTgt spid="8"/>
                                        </p:tgtEl>
                                        <p:attrNameLst>
                                          <p:attrName>ppt_h</p:attrName>
                                        </p:attrNameLst>
                                      </p:cBhvr>
                                      <p:tavLst>
                                        <p:tav tm="0">
                                          <p:val>
                                            <p:fltVal val="0"/>
                                          </p:val>
                                        </p:tav>
                                        <p:tav tm="100000">
                                          <p:val>
                                            <p:strVal val="#ppt_h"/>
                                          </p:val>
                                        </p:tav>
                                      </p:tavLst>
                                    </p:anim>
                                    <p:animEffect transition="in" filter="fade">
                                      <p:cBhvr>
                                        <p:cTn id="339" dur="500"/>
                                        <p:tgtEl>
                                          <p:spTgt spid="8"/>
                                        </p:tgtEl>
                                      </p:cBhvr>
                                    </p:animEffect>
                                  </p:childTnLst>
                                  <p:subTnLst>
                                    <p:audio>
                                      <p:cMediaNode>
                                        <p:cTn display="0" masterRel="sameClick">
                                          <p:stCondLst>
                                            <p:cond evt="begin" delay="0">
                                              <p:tn val="335"/>
                                            </p:cond>
                                          </p:stCondLst>
                                          <p:endCondLst>
                                            <p:cond evt="onStopAudio" delay="0">
                                              <p:tgtEl>
                                                <p:sldTgt/>
                                              </p:tgtEl>
                                            </p:cond>
                                          </p:endCondLst>
                                        </p:cTn>
                                        <p:tgtEl>
                                          <p:sndTgt r:embed="rId3" name="chimes.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81" grpId="0" animBg="1"/>
      <p:bldP spid="82" grpId="0" animBg="1"/>
      <p:bldP spid="83" grpId="0" animBg="1"/>
      <p:bldP spid="84" grpId="0" animBg="1"/>
      <p:bldP spid="85" grpId="0" animBg="1"/>
      <p:bldP spid="86" grpId="0" animBg="1"/>
      <p:bldP spid="87" grpId="0" animBg="1"/>
      <p:bldP spid="88" grpId="0" animBg="1"/>
      <p:bldP spid="89" grpId="0" animBg="1"/>
      <p:bldP spid="90" grpId="0" animBg="1"/>
      <p:bldP spid="91" grpId="0" animBg="1"/>
      <p:bldP spid="92" grpId="0" animBg="1"/>
      <p:bldP spid="93" grpId="0" animBg="1"/>
      <p:bldP spid="94" grpId="0" animBg="1"/>
      <p:bldP spid="95" grpId="0" animBg="1"/>
      <p:bldP spid="96" grpId="0" animBg="1"/>
      <p:bldP spid="97" grpId="0" animBg="1"/>
      <p:bldP spid="98" grpId="0" animBg="1"/>
      <p:bldP spid="99" grpId="0" animBg="1"/>
      <p:bldP spid="100" grpId="0" animBg="1"/>
      <p:bldP spid="101" grpId="0" animBg="1"/>
      <p:bldP spid="102" grpId="0" animBg="1"/>
      <p:bldP spid="103" grpId="0" animBg="1"/>
      <p:bldP spid="104" grpId="0" animBg="1"/>
      <p:bldP spid="105" grpId="0" animBg="1"/>
      <p:bldP spid="106" grpId="0" animBg="1"/>
      <p:bldP spid="107" grpId="0" animBg="1"/>
      <p:bldP spid="108" grpId="0" animBg="1"/>
      <p:bldP spid="109" grpId="0" animBg="1"/>
      <p:bldP spid="118" grpId="0" animBg="1"/>
      <p:bldP spid="119" grpId="0" animBg="1"/>
      <p:bldP spid="120" grpId="0" animBg="1"/>
      <p:bldP spid="121" grpId="0" animBg="1"/>
      <p:bldP spid="122" grpId="0" animBg="1"/>
      <p:bldP spid="123" grpId="0" animBg="1"/>
      <p:bldP spid="124" grpId="0" animBg="1"/>
      <p:bldP spid="125" grpId="0" animBg="1"/>
      <p:bldP spid="126" grpId="0" animBg="1"/>
      <p:bldP spid="127" grpId="0" animBg="1"/>
      <p:bldP spid="128" grpId="0" animBg="1"/>
      <p:bldP spid="129" grpId="0" animBg="1"/>
      <p:bldP spid="130" grpId="0" animBg="1"/>
      <p:bldP spid="131" grpId="0" animBg="1"/>
      <p:bldP spid="132" grpId="0" animBg="1"/>
      <p:bldP spid="133" grpId="0" animBg="1"/>
      <p:bldP spid="134" grpId="0" animBg="1"/>
      <p:bldP spid="135" grpId="0" animBg="1"/>
      <p:bldP spid="136" grpId="0" animBg="1"/>
      <p:bldP spid="137" grpId="0" animBg="1"/>
      <p:bldP spid="138" grpId="0" animBg="1"/>
      <p:bldP spid="139" grpId="0" animBg="1"/>
      <p:bldP spid="140" grpId="0" animBg="1"/>
      <p:bldP spid="141" grpId="0" animBg="1"/>
      <p:bldP spid="142" grpId="0" animBg="1"/>
      <p:bldP spid="143" grpId="0" animBg="1"/>
      <p:bldP spid="144" grpId="0" animBg="1"/>
      <p:bldP spid="145" grpId="0" animBg="1"/>
      <p:bldP spid="146" grpId="0" animBg="1"/>
      <p:bldP spid="147" grpId="0" animBg="1"/>
      <p:bldP spid="8" grpId="0"/>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9" name="コンテンツ プレースホルダ 2"/>
          <p:cNvSpPr>
            <a:spLocks noGrp="1"/>
          </p:cNvSpPr>
          <p:nvPr>
            <p:ph idx="1"/>
          </p:nvPr>
        </p:nvSpPr>
        <p:spPr>
          <a:xfrm>
            <a:off x="1775520" y="1485106"/>
            <a:ext cx="8640960" cy="3887787"/>
          </a:xfrm>
        </p:spPr>
        <p:txBody>
          <a:bodyPr>
            <a:normAutofit lnSpcReduction="10000"/>
          </a:bodyPr>
          <a:lstStyle/>
          <a:p>
            <a:pPr eaLnBrk="1" hangingPunct="1">
              <a:lnSpc>
                <a:spcPct val="90000"/>
              </a:lnSpc>
              <a:buFont typeface="Wingdings" pitchFamily="2" charset="2"/>
              <a:buNone/>
            </a:pPr>
            <a:r>
              <a:rPr lang="en-US" altLang="ja-JP" sz="2800" b="1" dirty="0">
                <a:solidFill>
                  <a:schemeClr val="bg1">
                    <a:lumMod val="85000"/>
                  </a:schemeClr>
                </a:solidFill>
                <a:latin typeface="ＭＳ ゴシック" pitchFamily="49" charset="-128"/>
                <a:ea typeface="ＭＳ ゴシック" pitchFamily="49" charset="-128"/>
              </a:rPr>
              <a:t>1.</a:t>
            </a:r>
            <a:r>
              <a:rPr lang="ja-JP" altLang="en-US" sz="2800" b="1" dirty="0">
                <a:solidFill>
                  <a:schemeClr val="bg1">
                    <a:lumMod val="85000"/>
                  </a:schemeClr>
                </a:solidFill>
                <a:latin typeface="ＭＳ ゴシック" pitchFamily="49" charset="-128"/>
                <a:ea typeface="ＭＳ ゴシック" pitchFamily="49" charset="-128"/>
              </a:rPr>
              <a:t>メンタルヘルスの実態</a:t>
            </a:r>
            <a:endParaRPr lang="en-US" altLang="ja-JP" sz="2800" b="1" dirty="0">
              <a:solidFill>
                <a:schemeClr val="bg1">
                  <a:lumMod val="85000"/>
                </a:schemeClr>
              </a:solidFill>
              <a:latin typeface="ＭＳ ゴシック" pitchFamily="49" charset="-128"/>
              <a:ea typeface="ＭＳ ゴシック" pitchFamily="49" charset="-128"/>
            </a:endParaRPr>
          </a:p>
          <a:p>
            <a:pPr eaLnBrk="1" hangingPunct="1">
              <a:lnSpc>
                <a:spcPct val="90000"/>
              </a:lnSpc>
              <a:buFont typeface="Wingdings" pitchFamily="2" charset="2"/>
              <a:buNone/>
            </a:pPr>
            <a:endParaRPr lang="ja-JP" altLang="en-US" sz="2800" b="1" dirty="0">
              <a:solidFill>
                <a:schemeClr val="bg1">
                  <a:lumMod val="85000"/>
                </a:schemeClr>
              </a:solidFill>
              <a:latin typeface="ＭＳ ゴシック" pitchFamily="49" charset="-128"/>
              <a:ea typeface="ＭＳ ゴシック" pitchFamily="49" charset="-128"/>
            </a:endParaRPr>
          </a:p>
          <a:p>
            <a:pPr eaLnBrk="1" hangingPunct="1">
              <a:lnSpc>
                <a:spcPct val="90000"/>
              </a:lnSpc>
              <a:buFont typeface="Wingdings" pitchFamily="2" charset="2"/>
              <a:buNone/>
            </a:pPr>
            <a:r>
              <a:rPr lang="en-US" altLang="ja-JP" sz="2800" b="1" dirty="0">
                <a:solidFill>
                  <a:schemeClr val="bg1">
                    <a:lumMod val="85000"/>
                  </a:schemeClr>
                </a:solidFill>
                <a:latin typeface="ＭＳ ゴシック" pitchFamily="49" charset="-128"/>
                <a:ea typeface="ＭＳ ゴシック" pitchFamily="49" charset="-128"/>
              </a:rPr>
              <a:t>2.</a:t>
            </a:r>
            <a:r>
              <a:rPr lang="ja-JP" altLang="en-US" sz="2800" b="1" dirty="0">
                <a:solidFill>
                  <a:schemeClr val="bg1">
                    <a:lumMod val="85000"/>
                  </a:schemeClr>
                </a:solidFill>
                <a:latin typeface="ＭＳ ゴシック" pitchFamily="49" charset="-128"/>
                <a:ea typeface="ＭＳ ゴシック" pitchFamily="49" charset="-128"/>
              </a:rPr>
              <a:t>パワハラへの対応</a:t>
            </a:r>
            <a:endParaRPr lang="en-US" altLang="ja-JP" sz="2800" b="1" dirty="0">
              <a:solidFill>
                <a:schemeClr val="bg1">
                  <a:lumMod val="85000"/>
                </a:schemeClr>
              </a:solidFill>
              <a:latin typeface="ＭＳ ゴシック" pitchFamily="49" charset="-128"/>
              <a:ea typeface="ＭＳ ゴシック" pitchFamily="49" charset="-128"/>
            </a:endParaRPr>
          </a:p>
          <a:p>
            <a:pPr eaLnBrk="1" hangingPunct="1">
              <a:lnSpc>
                <a:spcPct val="90000"/>
              </a:lnSpc>
              <a:buFont typeface="Wingdings" pitchFamily="2" charset="2"/>
              <a:buNone/>
            </a:pPr>
            <a:endParaRPr lang="en-US" altLang="ja-JP" sz="2800" b="1" dirty="0">
              <a:solidFill>
                <a:schemeClr val="bg1">
                  <a:lumMod val="85000"/>
                </a:schemeClr>
              </a:solidFill>
              <a:latin typeface="ＭＳ ゴシック" pitchFamily="49" charset="-128"/>
              <a:ea typeface="ＭＳ ゴシック" pitchFamily="49" charset="-128"/>
            </a:endParaRPr>
          </a:p>
          <a:p>
            <a:pPr eaLnBrk="1" hangingPunct="1">
              <a:lnSpc>
                <a:spcPct val="90000"/>
              </a:lnSpc>
              <a:buFont typeface="Wingdings" pitchFamily="2" charset="2"/>
              <a:buNone/>
            </a:pPr>
            <a:r>
              <a:rPr lang="en-US" altLang="ja-JP" sz="2800" b="1" dirty="0">
                <a:solidFill>
                  <a:schemeClr val="bg1">
                    <a:lumMod val="85000"/>
                  </a:schemeClr>
                </a:solidFill>
                <a:latin typeface="ＭＳ ゴシック" pitchFamily="49" charset="-128"/>
                <a:ea typeface="ＭＳ ゴシック" pitchFamily="49" charset="-128"/>
              </a:rPr>
              <a:t>3.</a:t>
            </a:r>
            <a:r>
              <a:rPr lang="ja-JP" altLang="en-US" sz="2800" b="1" dirty="0">
                <a:solidFill>
                  <a:schemeClr val="bg1">
                    <a:lumMod val="85000"/>
                  </a:schemeClr>
                </a:solidFill>
                <a:latin typeface="ＭＳ ゴシック" pitchFamily="49" charset="-128"/>
                <a:ea typeface="ＭＳ ゴシック" pitchFamily="49" charset="-128"/>
              </a:rPr>
              <a:t>若手職員への対応</a:t>
            </a:r>
            <a:endParaRPr lang="en-US" altLang="ja-JP" sz="2800" b="1" dirty="0">
              <a:solidFill>
                <a:schemeClr val="bg1">
                  <a:lumMod val="85000"/>
                </a:schemeClr>
              </a:solidFill>
              <a:latin typeface="ＭＳ ゴシック" pitchFamily="49" charset="-128"/>
              <a:ea typeface="ＭＳ ゴシック" pitchFamily="49" charset="-128"/>
            </a:endParaRPr>
          </a:p>
          <a:p>
            <a:pPr eaLnBrk="1" hangingPunct="1">
              <a:lnSpc>
                <a:spcPct val="90000"/>
              </a:lnSpc>
              <a:buFont typeface="Wingdings" pitchFamily="2" charset="2"/>
              <a:buNone/>
            </a:pPr>
            <a:endParaRPr lang="en-US" altLang="ja-JP" sz="2800" b="1" dirty="0">
              <a:solidFill>
                <a:schemeClr val="bg1">
                  <a:lumMod val="85000"/>
                </a:schemeClr>
              </a:solidFill>
              <a:latin typeface="ＭＳ ゴシック" pitchFamily="49" charset="-128"/>
              <a:ea typeface="ＭＳ ゴシック" pitchFamily="49" charset="-128"/>
            </a:endParaRPr>
          </a:p>
          <a:p>
            <a:pPr eaLnBrk="1" hangingPunct="1">
              <a:lnSpc>
                <a:spcPct val="90000"/>
              </a:lnSpc>
              <a:buFont typeface="Wingdings" pitchFamily="2" charset="2"/>
              <a:buNone/>
            </a:pPr>
            <a:r>
              <a:rPr lang="en-US" altLang="ja-JP" sz="2800" b="1" dirty="0">
                <a:solidFill>
                  <a:schemeClr val="bg1">
                    <a:lumMod val="85000"/>
                  </a:schemeClr>
                </a:solidFill>
                <a:latin typeface="ＭＳ ゴシック" pitchFamily="49" charset="-128"/>
                <a:ea typeface="ＭＳ ゴシック" pitchFamily="49" charset="-128"/>
              </a:rPr>
              <a:t>4.</a:t>
            </a:r>
            <a:r>
              <a:rPr lang="ja-JP" altLang="en-US" sz="2800" b="1" dirty="0">
                <a:solidFill>
                  <a:schemeClr val="bg1">
                    <a:lumMod val="85000"/>
                  </a:schemeClr>
                </a:solidFill>
                <a:latin typeface="ＭＳ ゴシック" pitchFamily="49" charset="-128"/>
                <a:ea typeface="ＭＳ ゴシック" pitchFamily="49" charset="-128"/>
              </a:rPr>
              <a:t>ロールプレイ　～メンタル不調者への対応～</a:t>
            </a:r>
            <a:endParaRPr lang="en-US" altLang="ja-JP" sz="2800" b="1" dirty="0">
              <a:solidFill>
                <a:schemeClr val="bg1">
                  <a:lumMod val="85000"/>
                </a:schemeClr>
              </a:solidFill>
              <a:latin typeface="ＭＳ ゴシック" pitchFamily="49" charset="-128"/>
              <a:ea typeface="ＭＳ ゴシック" pitchFamily="49" charset="-128"/>
            </a:endParaRPr>
          </a:p>
          <a:p>
            <a:pPr eaLnBrk="1" hangingPunct="1">
              <a:lnSpc>
                <a:spcPct val="90000"/>
              </a:lnSpc>
              <a:buFont typeface="Wingdings" pitchFamily="2" charset="2"/>
              <a:buNone/>
            </a:pPr>
            <a:endParaRPr lang="en-US" altLang="ja-JP" sz="2800" b="1" dirty="0">
              <a:solidFill>
                <a:schemeClr val="bg1">
                  <a:lumMod val="85000"/>
                </a:schemeClr>
              </a:solidFill>
              <a:latin typeface="ＭＳ ゴシック" pitchFamily="49" charset="-128"/>
              <a:ea typeface="ＭＳ ゴシック" pitchFamily="49" charset="-128"/>
            </a:endParaRPr>
          </a:p>
          <a:p>
            <a:pPr eaLnBrk="1" hangingPunct="1">
              <a:lnSpc>
                <a:spcPct val="90000"/>
              </a:lnSpc>
              <a:buFont typeface="Wingdings" pitchFamily="2" charset="2"/>
              <a:buNone/>
            </a:pPr>
            <a:r>
              <a:rPr lang="en-US" altLang="ja-JP" sz="2800" b="1" dirty="0">
                <a:latin typeface="ＭＳ ゴシック" pitchFamily="49" charset="-128"/>
                <a:ea typeface="ＭＳ ゴシック" pitchFamily="49" charset="-128"/>
              </a:rPr>
              <a:t>5.</a:t>
            </a:r>
            <a:r>
              <a:rPr lang="ja-JP" altLang="en-US" sz="2800" b="1" dirty="0">
                <a:latin typeface="ＭＳ ゴシック" pitchFamily="49" charset="-128"/>
                <a:ea typeface="ＭＳ ゴシック" pitchFamily="49" charset="-128"/>
              </a:rPr>
              <a:t>休職・復職の支援</a:t>
            </a:r>
            <a:endParaRPr lang="en-US" altLang="ja-JP" sz="2800" b="1" dirty="0">
              <a:latin typeface="ＭＳ ゴシック" pitchFamily="49" charset="-128"/>
              <a:ea typeface="ＭＳ ゴシック" pitchFamily="49" charset="-128"/>
            </a:endParaRPr>
          </a:p>
          <a:p>
            <a:pPr eaLnBrk="1" hangingPunct="1">
              <a:lnSpc>
                <a:spcPct val="90000"/>
              </a:lnSpc>
              <a:buFont typeface="Wingdings" pitchFamily="2" charset="2"/>
              <a:buNone/>
            </a:pPr>
            <a:endParaRPr lang="en-US" altLang="ja-JP" sz="2800" b="1" dirty="0">
              <a:solidFill>
                <a:schemeClr val="bg1">
                  <a:lumMod val="85000"/>
                </a:schemeClr>
              </a:solidFill>
              <a:latin typeface="ＭＳ ゴシック" pitchFamily="49" charset="-128"/>
              <a:ea typeface="ＭＳ ゴシック" pitchFamily="49" charset="-128"/>
            </a:endParaRPr>
          </a:p>
          <a:p>
            <a:pPr eaLnBrk="1" hangingPunct="1">
              <a:lnSpc>
                <a:spcPct val="90000"/>
              </a:lnSpc>
              <a:buFont typeface="Wingdings" pitchFamily="2" charset="2"/>
              <a:buNone/>
            </a:pPr>
            <a:endParaRPr lang="en-US" altLang="ja-JP" sz="2800" b="1" dirty="0">
              <a:solidFill>
                <a:schemeClr val="bg1">
                  <a:lumMod val="85000"/>
                </a:schemeClr>
              </a:solidFill>
              <a:latin typeface="ＭＳ ゴシック" pitchFamily="49" charset="-128"/>
              <a:ea typeface="ＭＳ ゴシック" pitchFamily="49" charset="-128"/>
            </a:endParaRPr>
          </a:p>
          <a:p>
            <a:pPr eaLnBrk="1" hangingPunct="1">
              <a:lnSpc>
                <a:spcPct val="90000"/>
              </a:lnSpc>
              <a:buFont typeface="Wingdings" pitchFamily="2" charset="2"/>
              <a:buNone/>
            </a:pPr>
            <a:endParaRPr lang="ja-JP" altLang="en-US" sz="2800" b="1" dirty="0">
              <a:latin typeface="ＭＳ ゴシック" pitchFamily="49" charset="-128"/>
              <a:ea typeface="ＭＳ ゴシック" pitchFamily="49" charset="-128"/>
            </a:endParaRPr>
          </a:p>
          <a:p>
            <a:pPr eaLnBrk="1" hangingPunct="1">
              <a:buFont typeface="Wingdings 2" pitchFamily="18" charset="2"/>
              <a:buNone/>
            </a:pPr>
            <a:endParaRPr lang="ja-JP" altLang="en-US" dirty="0"/>
          </a:p>
        </p:txBody>
      </p:sp>
      <p:sp>
        <p:nvSpPr>
          <p:cNvPr id="2" name="スライド番号プレースホルダー 1"/>
          <p:cNvSpPr>
            <a:spLocks noGrp="1"/>
          </p:cNvSpPr>
          <p:nvPr>
            <p:ph type="sldNum" sz="quarter" idx="12"/>
          </p:nvPr>
        </p:nvSpPr>
        <p:spPr/>
        <p:txBody>
          <a:bodyPr/>
          <a:lstStyle/>
          <a:p>
            <a:pPr>
              <a:defRPr/>
            </a:pPr>
            <a:fld id="{042ECF85-0ED1-44D1-8F6B-8BA3DE24F3EC}" type="slidenum">
              <a:rPr lang="en-US" altLang="ja-JP" sz="2000" smtClean="0"/>
              <a:pPr>
                <a:defRPr/>
              </a:pPr>
              <a:t>52</a:t>
            </a:fld>
            <a:endParaRPr lang="en-US" altLang="ja-JP" sz="2000"/>
          </a:p>
        </p:txBody>
      </p:sp>
      <p:pic>
        <p:nvPicPr>
          <p:cNvPr id="65540" name="図 3" descr="HL11_01.JPG"/>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9439820" y="4681835"/>
            <a:ext cx="1665288" cy="1595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4864385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テキスト ボックス 1"/>
          <p:cNvSpPr txBox="1">
            <a:spLocks noChangeArrowheads="1"/>
          </p:cNvSpPr>
          <p:nvPr/>
        </p:nvSpPr>
        <p:spPr bwMode="auto">
          <a:xfrm>
            <a:off x="3075151" y="0"/>
            <a:ext cx="6340197"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a:solidFill>
                  <a:schemeClr val="tx1"/>
                </a:solidFill>
                <a:latin typeface="Tahoma" pitchFamily="34" charset="0"/>
                <a:ea typeface="ＭＳ Ｐゴシック" pitchFamily="50" charset="-128"/>
              </a:defRPr>
            </a:lvl1pPr>
            <a:lvl2pPr marL="742950" indent="-285750">
              <a:defRPr kumimoji="1">
                <a:solidFill>
                  <a:schemeClr val="tx1"/>
                </a:solidFill>
                <a:latin typeface="Tahoma" pitchFamily="34" charset="0"/>
                <a:ea typeface="ＭＳ Ｐゴシック" pitchFamily="50" charset="-128"/>
              </a:defRPr>
            </a:lvl2pPr>
            <a:lvl3pPr marL="1143000" indent="-228600">
              <a:defRPr kumimoji="1">
                <a:solidFill>
                  <a:schemeClr val="tx1"/>
                </a:solidFill>
                <a:latin typeface="Tahoma" pitchFamily="34" charset="0"/>
                <a:ea typeface="ＭＳ Ｐゴシック" pitchFamily="50" charset="-128"/>
              </a:defRPr>
            </a:lvl3pPr>
            <a:lvl4pPr marL="1600200" indent="-228600">
              <a:defRPr kumimoji="1">
                <a:solidFill>
                  <a:schemeClr val="tx1"/>
                </a:solidFill>
                <a:latin typeface="Tahoma" pitchFamily="34" charset="0"/>
                <a:ea typeface="ＭＳ Ｐゴシック" pitchFamily="50" charset="-128"/>
              </a:defRPr>
            </a:lvl4pPr>
            <a:lvl5pPr marL="2057400" indent="-228600">
              <a:defRPr kumimoji="1">
                <a:solidFill>
                  <a:schemeClr val="tx1"/>
                </a:solidFill>
                <a:latin typeface="Tahoma" pitchFamily="34"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Tahoma" pitchFamily="34"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Tahoma" pitchFamily="34"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Tahoma" pitchFamily="34"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Tahoma" pitchFamily="34" charset="0"/>
                <a:ea typeface="ＭＳ Ｐゴシック" pitchFamily="50" charset="-128"/>
              </a:defRPr>
            </a:lvl9pPr>
          </a:lstStyle>
          <a:p>
            <a:pPr eaLnBrk="1" hangingPunct="1"/>
            <a:r>
              <a:rPr lang="ja-JP" altLang="en-US" sz="4000" b="1" dirty="0">
                <a:latin typeface="メイリオ" panose="020B0604030504040204" pitchFamily="50" charset="-128"/>
                <a:ea typeface="メイリオ" panose="020B0604030504040204" pitchFamily="50" charset="-128"/>
              </a:rPr>
              <a:t>休職時のチェックポイント</a:t>
            </a:r>
          </a:p>
        </p:txBody>
      </p:sp>
      <p:graphicFrame>
        <p:nvGraphicFramePr>
          <p:cNvPr id="3" name="表 2"/>
          <p:cNvGraphicFramePr>
            <a:graphicFrameLocks noGrp="1"/>
          </p:cNvGraphicFramePr>
          <p:nvPr>
            <p:extLst>
              <p:ext uri="{D42A27DB-BD31-4B8C-83A1-F6EECF244321}">
                <p14:modId xmlns:p14="http://schemas.microsoft.com/office/powerpoint/2010/main" val="4189175620"/>
              </p:ext>
            </p:extLst>
          </p:nvPr>
        </p:nvGraphicFramePr>
        <p:xfrm>
          <a:off x="536517" y="1124744"/>
          <a:ext cx="10888075" cy="5184578"/>
        </p:xfrm>
        <a:graphic>
          <a:graphicData uri="http://schemas.openxmlformats.org/drawingml/2006/table">
            <a:tbl>
              <a:tblPr/>
              <a:tblGrid>
                <a:gridCol w="365088">
                  <a:extLst>
                    <a:ext uri="{9D8B030D-6E8A-4147-A177-3AD203B41FA5}">
                      <a16:colId xmlns:a16="http://schemas.microsoft.com/office/drawing/2014/main" val="20000"/>
                    </a:ext>
                  </a:extLst>
                </a:gridCol>
                <a:gridCol w="4114275">
                  <a:extLst>
                    <a:ext uri="{9D8B030D-6E8A-4147-A177-3AD203B41FA5}">
                      <a16:colId xmlns:a16="http://schemas.microsoft.com/office/drawing/2014/main" val="20001"/>
                    </a:ext>
                  </a:extLst>
                </a:gridCol>
                <a:gridCol w="6408712">
                  <a:extLst>
                    <a:ext uri="{9D8B030D-6E8A-4147-A177-3AD203B41FA5}">
                      <a16:colId xmlns:a16="http://schemas.microsoft.com/office/drawing/2014/main" val="20002"/>
                    </a:ext>
                  </a:extLst>
                </a:gridCol>
              </a:tblGrid>
              <a:tr h="370327">
                <a:tc rowSpan="2">
                  <a:txBody>
                    <a:bodyPr/>
                    <a:lstStyle>
                      <a:lvl1pPr>
                        <a:spcBef>
                          <a:spcPct val="20000"/>
                        </a:spcBef>
                        <a:buClr>
                          <a:srgbClr val="0BD0D9"/>
                        </a:buClr>
                        <a:buSzPct val="95000"/>
                        <a:buFont typeface="Wingdings 2" pitchFamily="18" charset="2"/>
                        <a:defRPr kumimoji="1" sz="2200">
                          <a:solidFill>
                            <a:schemeClr val="tx1"/>
                          </a:solidFill>
                          <a:latin typeface="Constantia" pitchFamily="18" charset="0"/>
                          <a:ea typeface="HGP明朝E" pitchFamily="18" charset="-128"/>
                        </a:defRPr>
                      </a:lvl1pPr>
                      <a:lvl2pPr marL="742950" indent="-285750">
                        <a:spcBef>
                          <a:spcPct val="20000"/>
                        </a:spcBef>
                        <a:buClr>
                          <a:schemeClr val="accent1"/>
                        </a:buClr>
                        <a:buSzPct val="85000"/>
                        <a:buFont typeface="Wingdings 2" pitchFamily="18" charset="2"/>
                        <a:defRPr kumimoji="1" sz="2000">
                          <a:solidFill>
                            <a:schemeClr val="tx1"/>
                          </a:solidFill>
                          <a:latin typeface="Constantia" pitchFamily="18" charset="0"/>
                          <a:ea typeface="HGP明朝E" pitchFamily="18" charset="-128"/>
                        </a:defRPr>
                      </a:lvl2pPr>
                      <a:lvl3pPr marL="1143000" indent="-228600">
                        <a:spcBef>
                          <a:spcPct val="20000"/>
                        </a:spcBef>
                        <a:buClr>
                          <a:schemeClr val="accent2"/>
                        </a:buClr>
                        <a:buSzPct val="70000"/>
                        <a:buFont typeface="Wingdings 2" pitchFamily="18" charset="2"/>
                        <a:defRPr kumimoji="1" sz="1900">
                          <a:solidFill>
                            <a:schemeClr val="tx1"/>
                          </a:solidFill>
                          <a:latin typeface="Constantia" pitchFamily="18" charset="0"/>
                          <a:ea typeface="HGP明朝E" pitchFamily="18" charset="-128"/>
                        </a:defRPr>
                      </a:lvl3pPr>
                      <a:lvl4pPr marL="1600200" indent="-228600">
                        <a:spcBef>
                          <a:spcPct val="20000"/>
                        </a:spcBef>
                        <a:buClr>
                          <a:srgbClr val="0BD0D9"/>
                        </a:buClr>
                        <a:buSzPct val="65000"/>
                        <a:buFont typeface="Wingdings 2" pitchFamily="18" charset="2"/>
                        <a:defRPr kumimoji="1">
                          <a:solidFill>
                            <a:schemeClr val="tx1"/>
                          </a:solidFill>
                          <a:latin typeface="Constantia" pitchFamily="18" charset="0"/>
                          <a:ea typeface="HGP明朝E" pitchFamily="18" charset="-128"/>
                        </a:defRPr>
                      </a:lvl4pPr>
                      <a:lvl5pPr marL="2057400" indent="-228600">
                        <a:spcBef>
                          <a:spcPct val="20000"/>
                        </a:spcBef>
                        <a:buClr>
                          <a:srgbClr val="10CF9B"/>
                        </a:buClr>
                        <a:buSzPct val="65000"/>
                        <a:buFont typeface="Wingdings 2" pitchFamily="18" charset="2"/>
                        <a:defRPr kumimoji="1">
                          <a:solidFill>
                            <a:schemeClr val="tx1"/>
                          </a:solidFill>
                          <a:latin typeface="Constantia" pitchFamily="18" charset="0"/>
                          <a:ea typeface="HGP明朝E" pitchFamily="18" charset="-128"/>
                        </a:defRPr>
                      </a:lvl5pPr>
                      <a:lvl6pPr marL="2514600" indent="-228600" eaLnBrk="0" fontAlgn="base" hangingPunct="0">
                        <a:spcBef>
                          <a:spcPct val="20000"/>
                        </a:spcBef>
                        <a:spcAft>
                          <a:spcPct val="0"/>
                        </a:spcAft>
                        <a:buClr>
                          <a:srgbClr val="10CF9B"/>
                        </a:buClr>
                        <a:buSzPct val="65000"/>
                        <a:buFont typeface="Wingdings 2" pitchFamily="18" charset="2"/>
                        <a:defRPr kumimoji="1">
                          <a:solidFill>
                            <a:schemeClr val="tx1"/>
                          </a:solidFill>
                          <a:latin typeface="Constantia" pitchFamily="18" charset="0"/>
                          <a:ea typeface="HGP明朝E" pitchFamily="18" charset="-128"/>
                        </a:defRPr>
                      </a:lvl6pPr>
                      <a:lvl7pPr marL="2971800" indent="-228600" eaLnBrk="0" fontAlgn="base" hangingPunct="0">
                        <a:spcBef>
                          <a:spcPct val="20000"/>
                        </a:spcBef>
                        <a:spcAft>
                          <a:spcPct val="0"/>
                        </a:spcAft>
                        <a:buClr>
                          <a:srgbClr val="10CF9B"/>
                        </a:buClr>
                        <a:buSzPct val="65000"/>
                        <a:buFont typeface="Wingdings 2" pitchFamily="18" charset="2"/>
                        <a:defRPr kumimoji="1">
                          <a:solidFill>
                            <a:schemeClr val="tx1"/>
                          </a:solidFill>
                          <a:latin typeface="Constantia" pitchFamily="18" charset="0"/>
                          <a:ea typeface="HGP明朝E" pitchFamily="18" charset="-128"/>
                        </a:defRPr>
                      </a:lvl7pPr>
                      <a:lvl8pPr marL="3429000" indent="-228600" eaLnBrk="0" fontAlgn="base" hangingPunct="0">
                        <a:spcBef>
                          <a:spcPct val="20000"/>
                        </a:spcBef>
                        <a:spcAft>
                          <a:spcPct val="0"/>
                        </a:spcAft>
                        <a:buClr>
                          <a:srgbClr val="10CF9B"/>
                        </a:buClr>
                        <a:buSzPct val="65000"/>
                        <a:buFont typeface="Wingdings 2" pitchFamily="18" charset="2"/>
                        <a:defRPr kumimoji="1">
                          <a:solidFill>
                            <a:schemeClr val="tx1"/>
                          </a:solidFill>
                          <a:latin typeface="Constantia" pitchFamily="18" charset="0"/>
                          <a:ea typeface="HGP明朝E" pitchFamily="18" charset="-128"/>
                        </a:defRPr>
                      </a:lvl8pPr>
                      <a:lvl9pPr marL="3886200" indent="-228600" eaLnBrk="0" fontAlgn="base" hangingPunct="0">
                        <a:spcBef>
                          <a:spcPct val="20000"/>
                        </a:spcBef>
                        <a:spcAft>
                          <a:spcPct val="0"/>
                        </a:spcAft>
                        <a:buClr>
                          <a:srgbClr val="10CF9B"/>
                        </a:buClr>
                        <a:buSzPct val="65000"/>
                        <a:buFont typeface="Wingdings 2" pitchFamily="18" charset="2"/>
                        <a:defRPr kumimoji="1">
                          <a:solidFill>
                            <a:schemeClr val="tx1"/>
                          </a:solidFill>
                          <a:latin typeface="Constantia" pitchFamily="18" charset="0"/>
                          <a:ea typeface="HGP明朝E" pitchFamily="18"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1" lang="en-US" altLang="ja-JP" sz="1800" b="1" i="0" u="none" strike="noStrike" cap="none" normalizeH="0" baseline="0">
                          <a:ln>
                            <a:noFill/>
                          </a:ln>
                          <a:solidFill>
                            <a:srgbClr val="000000"/>
                          </a:solidFill>
                          <a:effectLst/>
                          <a:latin typeface="ＭＳ Ｐゴシック" pitchFamily="50" charset="-128"/>
                          <a:ea typeface="ＭＳ Ｐゴシック" pitchFamily="50" charset="-128"/>
                        </a:rPr>
                        <a:t>1</a:t>
                      </a:r>
                    </a:p>
                    <a:p>
                      <a:pPr marL="0" marR="0" lvl="0" indent="0" algn="ctr" defTabSz="914400" rtl="0" eaLnBrk="1" fontAlgn="ctr" latinLnBrk="0" hangingPunct="1">
                        <a:lnSpc>
                          <a:spcPct val="100000"/>
                        </a:lnSpc>
                        <a:spcBef>
                          <a:spcPct val="0"/>
                        </a:spcBef>
                        <a:spcAft>
                          <a:spcPct val="0"/>
                        </a:spcAft>
                        <a:buClrTx/>
                        <a:buSzTx/>
                        <a:buFontTx/>
                        <a:buNone/>
                        <a:tabLst/>
                      </a:pPr>
                      <a:r>
                        <a:rPr kumimoji="1" lang="ja-JP" altLang="en-US" sz="1800" b="1" i="0" u="none" strike="noStrike" cap="none" normalizeH="0" baseline="0">
                          <a:ln>
                            <a:noFill/>
                          </a:ln>
                          <a:solidFill>
                            <a:srgbClr val="000000"/>
                          </a:solidFill>
                          <a:effectLst/>
                          <a:latin typeface="ＭＳ Ｐゴシック" pitchFamily="50" charset="-128"/>
                          <a:ea typeface="ＭＳ Ｐゴシック" pitchFamily="50" charset="-128"/>
                        </a:rPr>
                        <a:t>　</a:t>
                      </a:r>
                    </a:p>
                  </a:txBody>
                  <a:tcPr marL="7595" marR="7595" marT="7595"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rowSpan="2">
                  <a:txBody>
                    <a:bodyPr/>
                    <a:lstStyle>
                      <a:lvl1pPr>
                        <a:spcBef>
                          <a:spcPct val="20000"/>
                        </a:spcBef>
                        <a:buClr>
                          <a:srgbClr val="0BD0D9"/>
                        </a:buClr>
                        <a:buSzPct val="95000"/>
                        <a:buFont typeface="Wingdings 2" pitchFamily="18" charset="2"/>
                        <a:defRPr kumimoji="1" sz="2200">
                          <a:solidFill>
                            <a:schemeClr val="tx1"/>
                          </a:solidFill>
                          <a:latin typeface="Constantia" pitchFamily="18" charset="0"/>
                          <a:ea typeface="HGP明朝E" pitchFamily="18" charset="-128"/>
                        </a:defRPr>
                      </a:lvl1pPr>
                      <a:lvl2pPr marL="742950" indent="-285750">
                        <a:spcBef>
                          <a:spcPct val="20000"/>
                        </a:spcBef>
                        <a:buClr>
                          <a:schemeClr val="accent1"/>
                        </a:buClr>
                        <a:buSzPct val="85000"/>
                        <a:buFont typeface="Wingdings 2" pitchFamily="18" charset="2"/>
                        <a:defRPr kumimoji="1" sz="2000">
                          <a:solidFill>
                            <a:schemeClr val="tx1"/>
                          </a:solidFill>
                          <a:latin typeface="Constantia" pitchFamily="18" charset="0"/>
                          <a:ea typeface="HGP明朝E" pitchFamily="18" charset="-128"/>
                        </a:defRPr>
                      </a:lvl2pPr>
                      <a:lvl3pPr marL="1143000" indent="-228600">
                        <a:spcBef>
                          <a:spcPct val="20000"/>
                        </a:spcBef>
                        <a:buClr>
                          <a:schemeClr val="accent2"/>
                        </a:buClr>
                        <a:buSzPct val="70000"/>
                        <a:buFont typeface="Wingdings 2" pitchFamily="18" charset="2"/>
                        <a:defRPr kumimoji="1" sz="1900">
                          <a:solidFill>
                            <a:schemeClr val="tx1"/>
                          </a:solidFill>
                          <a:latin typeface="Constantia" pitchFamily="18" charset="0"/>
                          <a:ea typeface="HGP明朝E" pitchFamily="18" charset="-128"/>
                        </a:defRPr>
                      </a:lvl3pPr>
                      <a:lvl4pPr marL="1600200" indent="-228600">
                        <a:spcBef>
                          <a:spcPct val="20000"/>
                        </a:spcBef>
                        <a:buClr>
                          <a:srgbClr val="0BD0D9"/>
                        </a:buClr>
                        <a:buSzPct val="65000"/>
                        <a:buFont typeface="Wingdings 2" pitchFamily="18" charset="2"/>
                        <a:defRPr kumimoji="1">
                          <a:solidFill>
                            <a:schemeClr val="tx1"/>
                          </a:solidFill>
                          <a:latin typeface="Constantia" pitchFamily="18" charset="0"/>
                          <a:ea typeface="HGP明朝E" pitchFamily="18" charset="-128"/>
                        </a:defRPr>
                      </a:lvl4pPr>
                      <a:lvl5pPr marL="2057400" indent="-228600">
                        <a:spcBef>
                          <a:spcPct val="20000"/>
                        </a:spcBef>
                        <a:buClr>
                          <a:srgbClr val="10CF9B"/>
                        </a:buClr>
                        <a:buSzPct val="65000"/>
                        <a:buFont typeface="Wingdings 2" pitchFamily="18" charset="2"/>
                        <a:defRPr kumimoji="1">
                          <a:solidFill>
                            <a:schemeClr val="tx1"/>
                          </a:solidFill>
                          <a:latin typeface="Constantia" pitchFamily="18" charset="0"/>
                          <a:ea typeface="HGP明朝E" pitchFamily="18" charset="-128"/>
                        </a:defRPr>
                      </a:lvl5pPr>
                      <a:lvl6pPr marL="2514600" indent="-228600" eaLnBrk="0" fontAlgn="base" hangingPunct="0">
                        <a:spcBef>
                          <a:spcPct val="20000"/>
                        </a:spcBef>
                        <a:spcAft>
                          <a:spcPct val="0"/>
                        </a:spcAft>
                        <a:buClr>
                          <a:srgbClr val="10CF9B"/>
                        </a:buClr>
                        <a:buSzPct val="65000"/>
                        <a:buFont typeface="Wingdings 2" pitchFamily="18" charset="2"/>
                        <a:defRPr kumimoji="1">
                          <a:solidFill>
                            <a:schemeClr val="tx1"/>
                          </a:solidFill>
                          <a:latin typeface="Constantia" pitchFamily="18" charset="0"/>
                          <a:ea typeface="HGP明朝E" pitchFamily="18" charset="-128"/>
                        </a:defRPr>
                      </a:lvl6pPr>
                      <a:lvl7pPr marL="2971800" indent="-228600" eaLnBrk="0" fontAlgn="base" hangingPunct="0">
                        <a:spcBef>
                          <a:spcPct val="20000"/>
                        </a:spcBef>
                        <a:spcAft>
                          <a:spcPct val="0"/>
                        </a:spcAft>
                        <a:buClr>
                          <a:srgbClr val="10CF9B"/>
                        </a:buClr>
                        <a:buSzPct val="65000"/>
                        <a:buFont typeface="Wingdings 2" pitchFamily="18" charset="2"/>
                        <a:defRPr kumimoji="1">
                          <a:solidFill>
                            <a:schemeClr val="tx1"/>
                          </a:solidFill>
                          <a:latin typeface="Constantia" pitchFamily="18" charset="0"/>
                          <a:ea typeface="HGP明朝E" pitchFamily="18" charset="-128"/>
                        </a:defRPr>
                      </a:lvl7pPr>
                      <a:lvl8pPr marL="3429000" indent="-228600" eaLnBrk="0" fontAlgn="base" hangingPunct="0">
                        <a:spcBef>
                          <a:spcPct val="20000"/>
                        </a:spcBef>
                        <a:spcAft>
                          <a:spcPct val="0"/>
                        </a:spcAft>
                        <a:buClr>
                          <a:srgbClr val="10CF9B"/>
                        </a:buClr>
                        <a:buSzPct val="65000"/>
                        <a:buFont typeface="Wingdings 2" pitchFamily="18" charset="2"/>
                        <a:defRPr kumimoji="1">
                          <a:solidFill>
                            <a:schemeClr val="tx1"/>
                          </a:solidFill>
                          <a:latin typeface="Constantia" pitchFamily="18" charset="0"/>
                          <a:ea typeface="HGP明朝E" pitchFamily="18" charset="-128"/>
                        </a:defRPr>
                      </a:lvl8pPr>
                      <a:lvl9pPr marL="3886200" indent="-228600" eaLnBrk="0" fontAlgn="base" hangingPunct="0">
                        <a:spcBef>
                          <a:spcPct val="20000"/>
                        </a:spcBef>
                        <a:spcAft>
                          <a:spcPct val="0"/>
                        </a:spcAft>
                        <a:buClr>
                          <a:srgbClr val="10CF9B"/>
                        </a:buClr>
                        <a:buSzPct val="65000"/>
                        <a:buFont typeface="Wingdings 2" pitchFamily="18" charset="2"/>
                        <a:defRPr kumimoji="1">
                          <a:solidFill>
                            <a:schemeClr val="tx1"/>
                          </a:solidFill>
                          <a:latin typeface="Constantia" pitchFamily="18" charset="0"/>
                          <a:ea typeface="HGP明朝E" pitchFamily="18"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1" lang="ja-JP" altLang="en-US" sz="1800" b="1" i="0" u="none" strike="noStrike" cap="none" normalizeH="0" baseline="0">
                          <a:ln>
                            <a:noFill/>
                          </a:ln>
                          <a:solidFill>
                            <a:srgbClr val="000000"/>
                          </a:solidFill>
                          <a:effectLst/>
                          <a:latin typeface="ＭＳ Ｐゴシック" pitchFamily="50" charset="-128"/>
                          <a:ea typeface="ＭＳ Ｐゴシック" pitchFamily="50" charset="-128"/>
                        </a:rPr>
                        <a:t> 休職が必要と記載した診断書</a:t>
                      </a:r>
                    </a:p>
                    <a:p>
                      <a:pPr marL="0" marR="0" lvl="0" indent="0" algn="l" defTabSz="914400" rtl="0" eaLnBrk="1" fontAlgn="ctr" latinLnBrk="0" hangingPunct="1">
                        <a:lnSpc>
                          <a:spcPct val="100000"/>
                        </a:lnSpc>
                        <a:spcBef>
                          <a:spcPct val="0"/>
                        </a:spcBef>
                        <a:spcAft>
                          <a:spcPct val="0"/>
                        </a:spcAft>
                        <a:buClrTx/>
                        <a:buSzTx/>
                        <a:buFontTx/>
                        <a:buNone/>
                        <a:tabLst/>
                      </a:pPr>
                      <a:r>
                        <a:rPr kumimoji="1" lang="ja-JP" altLang="en-US" sz="1800" b="1" i="0" u="none" strike="noStrike" cap="none" normalizeH="0" baseline="0">
                          <a:ln>
                            <a:noFill/>
                          </a:ln>
                          <a:solidFill>
                            <a:srgbClr val="000000"/>
                          </a:solidFill>
                          <a:effectLst/>
                          <a:latin typeface="ＭＳ Ｐゴシック" pitchFamily="50" charset="-128"/>
                          <a:ea typeface="ＭＳ Ｐゴシック" pitchFamily="50" charset="-128"/>
                        </a:rPr>
                        <a:t>　</a:t>
                      </a:r>
                    </a:p>
                  </a:txBody>
                  <a:tcPr marL="7595" marR="7595" marT="7595"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Clr>
                          <a:srgbClr val="0BD0D9"/>
                        </a:buClr>
                        <a:buSzPct val="95000"/>
                        <a:buFont typeface="Wingdings 2" pitchFamily="18" charset="2"/>
                        <a:defRPr kumimoji="1" sz="2200">
                          <a:solidFill>
                            <a:schemeClr val="tx1"/>
                          </a:solidFill>
                          <a:latin typeface="Constantia" pitchFamily="18" charset="0"/>
                          <a:ea typeface="HGP明朝E" pitchFamily="18" charset="-128"/>
                        </a:defRPr>
                      </a:lvl1pPr>
                      <a:lvl2pPr marL="742950" indent="-285750">
                        <a:spcBef>
                          <a:spcPct val="20000"/>
                        </a:spcBef>
                        <a:buClr>
                          <a:schemeClr val="accent1"/>
                        </a:buClr>
                        <a:buSzPct val="85000"/>
                        <a:buFont typeface="Wingdings 2" pitchFamily="18" charset="2"/>
                        <a:defRPr kumimoji="1" sz="2000">
                          <a:solidFill>
                            <a:schemeClr val="tx1"/>
                          </a:solidFill>
                          <a:latin typeface="Constantia" pitchFamily="18" charset="0"/>
                          <a:ea typeface="HGP明朝E" pitchFamily="18" charset="-128"/>
                        </a:defRPr>
                      </a:lvl2pPr>
                      <a:lvl3pPr marL="1143000" indent="-228600">
                        <a:spcBef>
                          <a:spcPct val="20000"/>
                        </a:spcBef>
                        <a:buClr>
                          <a:schemeClr val="accent2"/>
                        </a:buClr>
                        <a:buSzPct val="70000"/>
                        <a:buFont typeface="Wingdings 2" pitchFamily="18" charset="2"/>
                        <a:defRPr kumimoji="1" sz="1900">
                          <a:solidFill>
                            <a:schemeClr val="tx1"/>
                          </a:solidFill>
                          <a:latin typeface="Constantia" pitchFamily="18" charset="0"/>
                          <a:ea typeface="HGP明朝E" pitchFamily="18" charset="-128"/>
                        </a:defRPr>
                      </a:lvl3pPr>
                      <a:lvl4pPr marL="1600200" indent="-228600">
                        <a:spcBef>
                          <a:spcPct val="20000"/>
                        </a:spcBef>
                        <a:buClr>
                          <a:srgbClr val="0BD0D9"/>
                        </a:buClr>
                        <a:buSzPct val="65000"/>
                        <a:buFont typeface="Wingdings 2" pitchFamily="18" charset="2"/>
                        <a:defRPr kumimoji="1">
                          <a:solidFill>
                            <a:schemeClr val="tx1"/>
                          </a:solidFill>
                          <a:latin typeface="Constantia" pitchFamily="18" charset="0"/>
                          <a:ea typeface="HGP明朝E" pitchFamily="18" charset="-128"/>
                        </a:defRPr>
                      </a:lvl4pPr>
                      <a:lvl5pPr marL="2057400" indent="-228600">
                        <a:spcBef>
                          <a:spcPct val="20000"/>
                        </a:spcBef>
                        <a:buClr>
                          <a:srgbClr val="10CF9B"/>
                        </a:buClr>
                        <a:buSzPct val="65000"/>
                        <a:buFont typeface="Wingdings 2" pitchFamily="18" charset="2"/>
                        <a:defRPr kumimoji="1">
                          <a:solidFill>
                            <a:schemeClr val="tx1"/>
                          </a:solidFill>
                          <a:latin typeface="Constantia" pitchFamily="18" charset="0"/>
                          <a:ea typeface="HGP明朝E" pitchFamily="18" charset="-128"/>
                        </a:defRPr>
                      </a:lvl5pPr>
                      <a:lvl6pPr marL="2514600" indent="-228600" eaLnBrk="0" fontAlgn="base" hangingPunct="0">
                        <a:spcBef>
                          <a:spcPct val="20000"/>
                        </a:spcBef>
                        <a:spcAft>
                          <a:spcPct val="0"/>
                        </a:spcAft>
                        <a:buClr>
                          <a:srgbClr val="10CF9B"/>
                        </a:buClr>
                        <a:buSzPct val="65000"/>
                        <a:buFont typeface="Wingdings 2" pitchFamily="18" charset="2"/>
                        <a:defRPr kumimoji="1">
                          <a:solidFill>
                            <a:schemeClr val="tx1"/>
                          </a:solidFill>
                          <a:latin typeface="Constantia" pitchFamily="18" charset="0"/>
                          <a:ea typeface="HGP明朝E" pitchFamily="18" charset="-128"/>
                        </a:defRPr>
                      </a:lvl6pPr>
                      <a:lvl7pPr marL="2971800" indent="-228600" eaLnBrk="0" fontAlgn="base" hangingPunct="0">
                        <a:spcBef>
                          <a:spcPct val="20000"/>
                        </a:spcBef>
                        <a:spcAft>
                          <a:spcPct val="0"/>
                        </a:spcAft>
                        <a:buClr>
                          <a:srgbClr val="10CF9B"/>
                        </a:buClr>
                        <a:buSzPct val="65000"/>
                        <a:buFont typeface="Wingdings 2" pitchFamily="18" charset="2"/>
                        <a:defRPr kumimoji="1">
                          <a:solidFill>
                            <a:schemeClr val="tx1"/>
                          </a:solidFill>
                          <a:latin typeface="Constantia" pitchFamily="18" charset="0"/>
                          <a:ea typeface="HGP明朝E" pitchFamily="18" charset="-128"/>
                        </a:defRPr>
                      </a:lvl7pPr>
                      <a:lvl8pPr marL="3429000" indent="-228600" eaLnBrk="0" fontAlgn="base" hangingPunct="0">
                        <a:spcBef>
                          <a:spcPct val="20000"/>
                        </a:spcBef>
                        <a:spcAft>
                          <a:spcPct val="0"/>
                        </a:spcAft>
                        <a:buClr>
                          <a:srgbClr val="10CF9B"/>
                        </a:buClr>
                        <a:buSzPct val="65000"/>
                        <a:buFont typeface="Wingdings 2" pitchFamily="18" charset="2"/>
                        <a:defRPr kumimoji="1">
                          <a:solidFill>
                            <a:schemeClr val="tx1"/>
                          </a:solidFill>
                          <a:latin typeface="Constantia" pitchFamily="18" charset="0"/>
                          <a:ea typeface="HGP明朝E" pitchFamily="18" charset="-128"/>
                        </a:defRPr>
                      </a:lvl8pPr>
                      <a:lvl9pPr marL="3886200" indent="-228600" eaLnBrk="0" fontAlgn="base" hangingPunct="0">
                        <a:spcBef>
                          <a:spcPct val="20000"/>
                        </a:spcBef>
                        <a:spcAft>
                          <a:spcPct val="0"/>
                        </a:spcAft>
                        <a:buClr>
                          <a:srgbClr val="10CF9B"/>
                        </a:buClr>
                        <a:buSzPct val="65000"/>
                        <a:buFont typeface="Wingdings 2" pitchFamily="18" charset="2"/>
                        <a:defRPr kumimoji="1">
                          <a:solidFill>
                            <a:schemeClr val="tx1"/>
                          </a:solidFill>
                          <a:latin typeface="Constantia" pitchFamily="18" charset="0"/>
                          <a:ea typeface="HGP明朝E" pitchFamily="18"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1" lang="ja-JP" altLang="en-US" sz="1800" b="1" i="0" u="none" strike="noStrike" cap="none" normalizeH="0" baseline="0">
                          <a:ln>
                            <a:noFill/>
                          </a:ln>
                          <a:solidFill>
                            <a:srgbClr val="000000"/>
                          </a:solidFill>
                          <a:effectLst/>
                          <a:latin typeface="ＭＳ Ｐゴシック" pitchFamily="50" charset="-128"/>
                          <a:ea typeface="ＭＳ Ｐゴシック" pitchFamily="50" charset="-128"/>
                        </a:rPr>
                        <a:t> 提出を求め、休職中も途切れないように管理する</a:t>
                      </a:r>
                    </a:p>
                  </a:txBody>
                  <a:tcPr marL="7595" marR="7595" marT="7595"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370327">
                <a:tc vMerge="1">
                  <a:txBody>
                    <a:bodyPr/>
                    <a:lstStyle/>
                    <a:p>
                      <a:endParaRPr kumimoji="1" lang="ja-JP" altLang="en-US"/>
                    </a:p>
                  </a:txBody>
                  <a:tcPr/>
                </a:tc>
                <a:tc vMerge="1">
                  <a:txBody>
                    <a:bodyPr/>
                    <a:lstStyle/>
                    <a:p>
                      <a:endParaRPr kumimoji="1" lang="ja-JP" altLang="en-US"/>
                    </a:p>
                  </a:txBody>
                  <a:tcPr/>
                </a:tc>
                <a:tc>
                  <a:txBody>
                    <a:bodyPr/>
                    <a:lstStyle>
                      <a:lvl1pPr>
                        <a:spcBef>
                          <a:spcPct val="20000"/>
                        </a:spcBef>
                        <a:buClr>
                          <a:srgbClr val="0BD0D9"/>
                        </a:buClr>
                        <a:buSzPct val="95000"/>
                        <a:buFont typeface="Wingdings 2" pitchFamily="18" charset="2"/>
                        <a:defRPr kumimoji="1" sz="2200">
                          <a:solidFill>
                            <a:schemeClr val="tx1"/>
                          </a:solidFill>
                          <a:latin typeface="Constantia" pitchFamily="18" charset="0"/>
                          <a:ea typeface="HGP明朝E" pitchFamily="18" charset="-128"/>
                        </a:defRPr>
                      </a:lvl1pPr>
                      <a:lvl2pPr marL="742950" indent="-285750">
                        <a:spcBef>
                          <a:spcPct val="20000"/>
                        </a:spcBef>
                        <a:buClr>
                          <a:schemeClr val="accent1"/>
                        </a:buClr>
                        <a:buSzPct val="85000"/>
                        <a:buFont typeface="Wingdings 2" pitchFamily="18" charset="2"/>
                        <a:defRPr kumimoji="1" sz="2000">
                          <a:solidFill>
                            <a:schemeClr val="tx1"/>
                          </a:solidFill>
                          <a:latin typeface="Constantia" pitchFamily="18" charset="0"/>
                          <a:ea typeface="HGP明朝E" pitchFamily="18" charset="-128"/>
                        </a:defRPr>
                      </a:lvl2pPr>
                      <a:lvl3pPr marL="1143000" indent="-228600">
                        <a:spcBef>
                          <a:spcPct val="20000"/>
                        </a:spcBef>
                        <a:buClr>
                          <a:schemeClr val="accent2"/>
                        </a:buClr>
                        <a:buSzPct val="70000"/>
                        <a:buFont typeface="Wingdings 2" pitchFamily="18" charset="2"/>
                        <a:defRPr kumimoji="1" sz="1900">
                          <a:solidFill>
                            <a:schemeClr val="tx1"/>
                          </a:solidFill>
                          <a:latin typeface="Constantia" pitchFamily="18" charset="0"/>
                          <a:ea typeface="HGP明朝E" pitchFamily="18" charset="-128"/>
                        </a:defRPr>
                      </a:lvl3pPr>
                      <a:lvl4pPr marL="1600200" indent="-228600">
                        <a:spcBef>
                          <a:spcPct val="20000"/>
                        </a:spcBef>
                        <a:buClr>
                          <a:srgbClr val="0BD0D9"/>
                        </a:buClr>
                        <a:buSzPct val="65000"/>
                        <a:buFont typeface="Wingdings 2" pitchFamily="18" charset="2"/>
                        <a:defRPr kumimoji="1">
                          <a:solidFill>
                            <a:schemeClr val="tx1"/>
                          </a:solidFill>
                          <a:latin typeface="Constantia" pitchFamily="18" charset="0"/>
                          <a:ea typeface="HGP明朝E" pitchFamily="18" charset="-128"/>
                        </a:defRPr>
                      </a:lvl4pPr>
                      <a:lvl5pPr marL="2057400" indent="-228600">
                        <a:spcBef>
                          <a:spcPct val="20000"/>
                        </a:spcBef>
                        <a:buClr>
                          <a:srgbClr val="10CF9B"/>
                        </a:buClr>
                        <a:buSzPct val="65000"/>
                        <a:buFont typeface="Wingdings 2" pitchFamily="18" charset="2"/>
                        <a:defRPr kumimoji="1">
                          <a:solidFill>
                            <a:schemeClr val="tx1"/>
                          </a:solidFill>
                          <a:latin typeface="Constantia" pitchFamily="18" charset="0"/>
                          <a:ea typeface="HGP明朝E" pitchFamily="18" charset="-128"/>
                        </a:defRPr>
                      </a:lvl5pPr>
                      <a:lvl6pPr marL="2514600" indent="-228600" eaLnBrk="0" fontAlgn="base" hangingPunct="0">
                        <a:spcBef>
                          <a:spcPct val="20000"/>
                        </a:spcBef>
                        <a:spcAft>
                          <a:spcPct val="0"/>
                        </a:spcAft>
                        <a:buClr>
                          <a:srgbClr val="10CF9B"/>
                        </a:buClr>
                        <a:buSzPct val="65000"/>
                        <a:buFont typeface="Wingdings 2" pitchFamily="18" charset="2"/>
                        <a:defRPr kumimoji="1">
                          <a:solidFill>
                            <a:schemeClr val="tx1"/>
                          </a:solidFill>
                          <a:latin typeface="Constantia" pitchFamily="18" charset="0"/>
                          <a:ea typeface="HGP明朝E" pitchFamily="18" charset="-128"/>
                        </a:defRPr>
                      </a:lvl6pPr>
                      <a:lvl7pPr marL="2971800" indent="-228600" eaLnBrk="0" fontAlgn="base" hangingPunct="0">
                        <a:spcBef>
                          <a:spcPct val="20000"/>
                        </a:spcBef>
                        <a:spcAft>
                          <a:spcPct val="0"/>
                        </a:spcAft>
                        <a:buClr>
                          <a:srgbClr val="10CF9B"/>
                        </a:buClr>
                        <a:buSzPct val="65000"/>
                        <a:buFont typeface="Wingdings 2" pitchFamily="18" charset="2"/>
                        <a:defRPr kumimoji="1">
                          <a:solidFill>
                            <a:schemeClr val="tx1"/>
                          </a:solidFill>
                          <a:latin typeface="Constantia" pitchFamily="18" charset="0"/>
                          <a:ea typeface="HGP明朝E" pitchFamily="18" charset="-128"/>
                        </a:defRPr>
                      </a:lvl7pPr>
                      <a:lvl8pPr marL="3429000" indent="-228600" eaLnBrk="0" fontAlgn="base" hangingPunct="0">
                        <a:spcBef>
                          <a:spcPct val="20000"/>
                        </a:spcBef>
                        <a:spcAft>
                          <a:spcPct val="0"/>
                        </a:spcAft>
                        <a:buClr>
                          <a:srgbClr val="10CF9B"/>
                        </a:buClr>
                        <a:buSzPct val="65000"/>
                        <a:buFont typeface="Wingdings 2" pitchFamily="18" charset="2"/>
                        <a:defRPr kumimoji="1">
                          <a:solidFill>
                            <a:schemeClr val="tx1"/>
                          </a:solidFill>
                          <a:latin typeface="Constantia" pitchFamily="18" charset="0"/>
                          <a:ea typeface="HGP明朝E" pitchFamily="18" charset="-128"/>
                        </a:defRPr>
                      </a:lvl8pPr>
                      <a:lvl9pPr marL="3886200" indent="-228600" eaLnBrk="0" fontAlgn="base" hangingPunct="0">
                        <a:spcBef>
                          <a:spcPct val="20000"/>
                        </a:spcBef>
                        <a:spcAft>
                          <a:spcPct val="0"/>
                        </a:spcAft>
                        <a:buClr>
                          <a:srgbClr val="10CF9B"/>
                        </a:buClr>
                        <a:buSzPct val="65000"/>
                        <a:buFont typeface="Wingdings 2" pitchFamily="18" charset="2"/>
                        <a:defRPr kumimoji="1">
                          <a:solidFill>
                            <a:schemeClr val="tx1"/>
                          </a:solidFill>
                          <a:latin typeface="Constantia" pitchFamily="18" charset="0"/>
                          <a:ea typeface="HGP明朝E" pitchFamily="18"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1" lang="ja-JP" altLang="en-US" sz="1800" b="1" i="0" u="none" strike="noStrike" cap="none" normalizeH="0" baseline="0">
                          <a:ln>
                            <a:noFill/>
                          </a:ln>
                          <a:solidFill>
                            <a:srgbClr val="000000"/>
                          </a:solidFill>
                          <a:effectLst/>
                          <a:latin typeface="ＭＳ Ｐゴシック" pitchFamily="50" charset="-128"/>
                          <a:ea typeface="ＭＳ Ｐゴシック" pitchFamily="50" charset="-128"/>
                        </a:rPr>
                        <a:t> 病名の確認（産業医、保健師等に必要時確認する）</a:t>
                      </a:r>
                    </a:p>
                  </a:txBody>
                  <a:tcPr marL="7595" marR="7595" marT="7595"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370327">
                <a:tc rowSpan="2">
                  <a:txBody>
                    <a:bodyPr/>
                    <a:lstStyle>
                      <a:lvl1pPr>
                        <a:spcBef>
                          <a:spcPct val="20000"/>
                        </a:spcBef>
                        <a:buClr>
                          <a:srgbClr val="0BD0D9"/>
                        </a:buClr>
                        <a:buSzPct val="95000"/>
                        <a:buFont typeface="Wingdings 2" pitchFamily="18" charset="2"/>
                        <a:defRPr kumimoji="1" sz="2200">
                          <a:solidFill>
                            <a:schemeClr val="tx1"/>
                          </a:solidFill>
                          <a:latin typeface="Constantia" pitchFamily="18" charset="0"/>
                          <a:ea typeface="HGP明朝E" pitchFamily="18" charset="-128"/>
                        </a:defRPr>
                      </a:lvl1pPr>
                      <a:lvl2pPr marL="742950" indent="-285750">
                        <a:spcBef>
                          <a:spcPct val="20000"/>
                        </a:spcBef>
                        <a:buClr>
                          <a:schemeClr val="accent1"/>
                        </a:buClr>
                        <a:buSzPct val="85000"/>
                        <a:buFont typeface="Wingdings 2" pitchFamily="18" charset="2"/>
                        <a:defRPr kumimoji="1" sz="2000">
                          <a:solidFill>
                            <a:schemeClr val="tx1"/>
                          </a:solidFill>
                          <a:latin typeface="Constantia" pitchFamily="18" charset="0"/>
                          <a:ea typeface="HGP明朝E" pitchFamily="18" charset="-128"/>
                        </a:defRPr>
                      </a:lvl2pPr>
                      <a:lvl3pPr marL="1143000" indent="-228600">
                        <a:spcBef>
                          <a:spcPct val="20000"/>
                        </a:spcBef>
                        <a:buClr>
                          <a:schemeClr val="accent2"/>
                        </a:buClr>
                        <a:buSzPct val="70000"/>
                        <a:buFont typeface="Wingdings 2" pitchFamily="18" charset="2"/>
                        <a:defRPr kumimoji="1" sz="1900">
                          <a:solidFill>
                            <a:schemeClr val="tx1"/>
                          </a:solidFill>
                          <a:latin typeface="Constantia" pitchFamily="18" charset="0"/>
                          <a:ea typeface="HGP明朝E" pitchFamily="18" charset="-128"/>
                        </a:defRPr>
                      </a:lvl3pPr>
                      <a:lvl4pPr marL="1600200" indent="-228600">
                        <a:spcBef>
                          <a:spcPct val="20000"/>
                        </a:spcBef>
                        <a:buClr>
                          <a:srgbClr val="0BD0D9"/>
                        </a:buClr>
                        <a:buSzPct val="65000"/>
                        <a:buFont typeface="Wingdings 2" pitchFamily="18" charset="2"/>
                        <a:defRPr kumimoji="1">
                          <a:solidFill>
                            <a:schemeClr val="tx1"/>
                          </a:solidFill>
                          <a:latin typeface="Constantia" pitchFamily="18" charset="0"/>
                          <a:ea typeface="HGP明朝E" pitchFamily="18" charset="-128"/>
                        </a:defRPr>
                      </a:lvl4pPr>
                      <a:lvl5pPr marL="2057400" indent="-228600">
                        <a:spcBef>
                          <a:spcPct val="20000"/>
                        </a:spcBef>
                        <a:buClr>
                          <a:srgbClr val="10CF9B"/>
                        </a:buClr>
                        <a:buSzPct val="65000"/>
                        <a:buFont typeface="Wingdings 2" pitchFamily="18" charset="2"/>
                        <a:defRPr kumimoji="1">
                          <a:solidFill>
                            <a:schemeClr val="tx1"/>
                          </a:solidFill>
                          <a:latin typeface="Constantia" pitchFamily="18" charset="0"/>
                          <a:ea typeface="HGP明朝E" pitchFamily="18" charset="-128"/>
                        </a:defRPr>
                      </a:lvl5pPr>
                      <a:lvl6pPr marL="2514600" indent="-228600" eaLnBrk="0" fontAlgn="base" hangingPunct="0">
                        <a:spcBef>
                          <a:spcPct val="20000"/>
                        </a:spcBef>
                        <a:spcAft>
                          <a:spcPct val="0"/>
                        </a:spcAft>
                        <a:buClr>
                          <a:srgbClr val="10CF9B"/>
                        </a:buClr>
                        <a:buSzPct val="65000"/>
                        <a:buFont typeface="Wingdings 2" pitchFamily="18" charset="2"/>
                        <a:defRPr kumimoji="1">
                          <a:solidFill>
                            <a:schemeClr val="tx1"/>
                          </a:solidFill>
                          <a:latin typeface="Constantia" pitchFamily="18" charset="0"/>
                          <a:ea typeface="HGP明朝E" pitchFamily="18" charset="-128"/>
                        </a:defRPr>
                      </a:lvl6pPr>
                      <a:lvl7pPr marL="2971800" indent="-228600" eaLnBrk="0" fontAlgn="base" hangingPunct="0">
                        <a:spcBef>
                          <a:spcPct val="20000"/>
                        </a:spcBef>
                        <a:spcAft>
                          <a:spcPct val="0"/>
                        </a:spcAft>
                        <a:buClr>
                          <a:srgbClr val="10CF9B"/>
                        </a:buClr>
                        <a:buSzPct val="65000"/>
                        <a:buFont typeface="Wingdings 2" pitchFamily="18" charset="2"/>
                        <a:defRPr kumimoji="1">
                          <a:solidFill>
                            <a:schemeClr val="tx1"/>
                          </a:solidFill>
                          <a:latin typeface="Constantia" pitchFamily="18" charset="0"/>
                          <a:ea typeface="HGP明朝E" pitchFamily="18" charset="-128"/>
                        </a:defRPr>
                      </a:lvl7pPr>
                      <a:lvl8pPr marL="3429000" indent="-228600" eaLnBrk="0" fontAlgn="base" hangingPunct="0">
                        <a:spcBef>
                          <a:spcPct val="20000"/>
                        </a:spcBef>
                        <a:spcAft>
                          <a:spcPct val="0"/>
                        </a:spcAft>
                        <a:buClr>
                          <a:srgbClr val="10CF9B"/>
                        </a:buClr>
                        <a:buSzPct val="65000"/>
                        <a:buFont typeface="Wingdings 2" pitchFamily="18" charset="2"/>
                        <a:defRPr kumimoji="1">
                          <a:solidFill>
                            <a:schemeClr val="tx1"/>
                          </a:solidFill>
                          <a:latin typeface="Constantia" pitchFamily="18" charset="0"/>
                          <a:ea typeface="HGP明朝E" pitchFamily="18" charset="-128"/>
                        </a:defRPr>
                      </a:lvl8pPr>
                      <a:lvl9pPr marL="3886200" indent="-228600" eaLnBrk="0" fontAlgn="base" hangingPunct="0">
                        <a:spcBef>
                          <a:spcPct val="20000"/>
                        </a:spcBef>
                        <a:spcAft>
                          <a:spcPct val="0"/>
                        </a:spcAft>
                        <a:buClr>
                          <a:srgbClr val="10CF9B"/>
                        </a:buClr>
                        <a:buSzPct val="65000"/>
                        <a:buFont typeface="Wingdings 2" pitchFamily="18" charset="2"/>
                        <a:defRPr kumimoji="1">
                          <a:solidFill>
                            <a:schemeClr val="tx1"/>
                          </a:solidFill>
                          <a:latin typeface="Constantia" pitchFamily="18" charset="0"/>
                          <a:ea typeface="HGP明朝E" pitchFamily="18"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1" lang="en-US" altLang="ja-JP" sz="1800" b="1" i="0" u="none" strike="noStrike" cap="none" normalizeH="0" baseline="0">
                          <a:ln>
                            <a:noFill/>
                          </a:ln>
                          <a:solidFill>
                            <a:srgbClr val="000000"/>
                          </a:solidFill>
                          <a:effectLst/>
                          <a:latin typeface="ＭＳ Ｐゴシック" pitchFamily="50" charset="-128"/>
                          <a:ea typeface="ＭＳ Ｐゴシック" pitchFamily="50" charset="-128"/>
                        </a:rPr>
                        <a:t>2</a:t>
                      </a:r>
                    </a:p>
                    <a:p>
                      <a:pPr marL="0" marR="0" lvl="0" indent="0" algn="ctr" defTabSz="914400" rtl="0" eaLnBrk="1" fontAlgn="ctr" latinLnBrk="0" hangingPunct="1">
                        <a:lnSpc>
                          <a:spcPct val="100000"/>
                        </a:lnSpc>
                        <a:spcBef>
                          <a:spcPct val="0"/>
                        </a:spcBef>
                        <a:spcAft>
                          <a:spcPct val="0"/>
                        </a:spcAft>
                        <a:buClrTx/>
                        <a:buSzTx/>
                        <a:buFontTx/>
                        <a:buNone/>
                        <a:tabLst/>
                      </a:pPr>
                      <a:r>
                        <a:rPr kumimoji="1" lang="ja-JP" altLang="en-US" sz="1800" b="1" i="0" u="none" strike="noStrike" cap="none" normalizeH="0" baseline="0">
                          <a:ln>
                            <a:noFill/>
                          </a:ln>
                          <a:solidFill>
                            <a:srgbClr val="000000"/>
                          </a:solidFill>
                          <a:effectLst/>
                          <a:latin typeface="ＭＳ Ｐゴシック" pitchFamily="50" charset="-128"/>
                          <a:ea typeface="ＭＳ Ｐゴシック" pitchFamily="50" charset="-128"/>
                        </a:rPr>
                        <a:t>　</a:t>
                      </a:r>
                    </a:p>
                  </a:txBody>
                  <a:tcPr marL="7595" marR="7595" marT="7595"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rowSpan="2">
                  <a:txBody>
                    <a:bodyPr/>
                    <a:lstStyle>
                      <a:lvl1pPr>
                        <a:spcBef>
                          <a:spcPct val="20000"/>
                        </a:spcBef>
                        <a:buClr>
                          <a:srgbClr val="0BD0D9"/>
                        </a:buClr>
                        <a:buSzPct val="95000"/>
                        <a:buFont typeface="Wingdings 2" pitchFamily="18" charset="2"/>
                        <a:defRPr kumimoji="1" sz="2200">
                          <a:solidFill>
                            <a:schemeClr val="tx1"/>
                          </a:solidFill>
                          <a:latin typeface="Constantia" pitchFamily="18" charset="0"/>
                          <a:ea typeface="HGP明朝E" pitchFamily="18" charset="-128"/>
                        </a:defRPr>
                      </a:lvl1pPr>
                      <a:lvl2pPr marL="742950" indent="-285750">
                        <a:spcBef>
                          <a:spcPct val="20000"/>
                        </a:spcBef>
                        <a:buClr>
                          <a:schemeClr val="accent1"/>
                        </a:buClr>
                        <a:buSzPct val="85000"/>
                        <a:buFont typeface="Wingdings 2" pitchFamily="18" charset="2"/>
                        <a:defRPr kumimoji="1" sz="2000">
                          <a:solidFill>
                            <a:schemeClr val="tx1"/>
                          </a:solidFill>
                          <a:latin typeface="Constantia" pitchFamily="18" charset="0"/>
                          <a:ea typeface="HGP明朝E" pitchFamily="18" charset="-128"/>
                        </a:defRPr>
                      </a:lvl2pPr>
                      <a:lvl3pPr marL="1143000" indent="-228600">
                        <a:spcBef>
                          <a:spcPct val="20000"/>
                        </a:spcBef>
                        <a:buClr>
                          <a:schemeClr val="accent2"/>
                        </a:buClr>
                        <a:buSzPct val="70000"/>
                        <a:buFont typeface="Wingdings 2" pitchFamily="18" charset="2"/>
                        <a:defRPr kumimoji="1" sz="1900">
                          <a:solidFill>
                            <a:schemeClr val="tx1"/>
                          </a:solidFill>
                          <a:latin typeface="Constantia" pitchFamily="18" charset="0"/>
                          <a:ea typeface="HGP明朝E" pitchFamily="18" charset="-128"/>
                        </a:defRPr>
                      </a:lvl3pPr>
                      <a:lvl4pPr marL="1600200" indent="-228600">
                        <a:spcBef>
                          <a:spcPct val="20000"/>
                        </a:spcBef>
                        <a:buClr>
                          <a:srgbClr val="0BD0D9"/>
                        </a:buClr>
                        <a:buSzPct val="65000"/>
                        <a:buFont typeface="Wingdings 2" pitchFamily="18" charset="2"/>
                        <a:defRPr kumimoji="1">
                          <a:solidFill>
                            <a:schemeClr val="tx1"/>
                          </a:solidFill>
                          <a:latin typeface="Constantia" pitchFamily="18" charset="0"/>
                          <a:ea typeface="HGP明朝E" pitchFamily="18" charset="-128"/>
                        </a:defRPr>
                      </a:lvl4pPr>
                      <a:lvl5pPr marL="2057400" indent="-228600">
                        <a:spcBef>
                          <a:spcPct val="20000"/>
                        </a:spcBef>
                        <a:buClr>
                          <a:srgbClr val="10CF9B"/>
                        </a:buClr>
                        <a:buSzPct val="65000"/>
                        <a:buFont typeface="Wingdings 2" pitchFamily="18" charset="2"/>
                        <a:defRPr kumimoji="1">
                          <a:solidFill>
                            <a:schemeClr val="tx1"/>
                          </a:solidFill>
                          <a:latin typeface="Constantia" pitchFamily="18" charset="0"/>
                          <a:ea typeface="HGP明朝E" pitchFamily="18" charset="-128"/>
                        </a:defRPr>
                      </a:lvl5pPr>
                      <a:lvl6pPr marL="2514600" indent="-228600" eaLnBrk="0" fontAlgn="base" hangingPunct="0">
                        <a:spcBef>
                          <a:spcPct val="20000"/>
                        </a:spcBef>
                        <a:spcAft>
                          <a:spcPct val="0"/>
                        </a:spcAft>
                        <a:buClr>
                          <a:srgbClr val="10CF9B"/>
                        </a:buClr>
                        <a:buSzPct val="65000"/>
                        <a:buFont typeface="Wingdings 2" pitchFamily="18" charset="2"/>
                        <a:defRPr kumimoji="1">
                          <a:solidFill>
                            <a:schemeClr val="tx1"/>
                          </a:solidFill>
                          <a:latin typeface="Constantia" pitchFamily="18" charset="0"/>
                          <a:ea typeface="HGP明朝E" pitchFamily="18" charset="-128"/>
                        </a:defRPr>
                      </a:lvl6pPr>
                      <a:lvl7pPr marL="2971800" indent="-228600" eaLnBrk="0" fontAlgn="base" hangingPunct="0">
                        <a:spcBef>
                          <a:spcPct val="20000"/>
                        </a:spcBef>
                        <a:spcAft>
                          <a:spcPct val="0"/>
                        </a:spcAft>
                        <a:buClr>
                          <a:srgbClr val="10CF9B"/>
                        </a:buClr>
                        <a:buSzPct val="65000"/>
                        <a:buFont typeface="Wingdings 2" pitchFamily="18" charset="2"/>
                        <a:defRPr kumimoji="1">
                          <a:solidFill>
                            <a:schemeClr val="tx1"/>
                          </a:solidFill>
                          <a:latin typeface="Constantia" pitchFamily="18" charset="0"/>
                          <a:ea typeface="HGP明朝E" pitchFamily="18" charset="-128"/>
                        </a:defRPr>
                      </a:lvl7pPr>
                      <a:lvl8pPr marL="3429000" indent="-228600" eaLnBrk="0" fontAlgn="base" hangingPunct="0">
                        <a:spcBef>
                          <a:spcPct val="20000"/>
                        </a:spcBef>
                        <a:spcAft>
                          <a:spcPct val="0"/>
                        </a:spcAft>
                        <a:buClr>
                          <a:srgbClr val="10CF9B"/>
                        </a:buClr>
                        <a:buSzPct val="65000"/>
                        <a:buFont typeface="Wingdings 2" pitchFamily="18" charset="2"/>
                        <a:defRPr kumimoji="1">
                          <a:solidFill>
                            <a:schemeClr val="tx1"/>
                          </a:solidFill>
                          <a:latin typeface="Constantia" pitchFamily="18" charset="0"/>
                          <a:ea typeface="HGP明朝E" pitchFamily="18" charset="-128"/>
                        </a:defRPr>
                      </a:lvl8pPr>
                      <a:lvl9pPr marL="3886200" indent="-228600" eaLnBrk="0" fontAlgn="base" hangingPunct="0">
                        <a:spcBef>
                          <a:spcPct val="20000"/>
                        </a:spcBef>
                        <a:spcAft>
                          <a:spcPct val="0"/>
                        </a:spcAft>
                        <a:buClr>
                          <a:srgbClr val="10CF9B"/>
                        </a:buClr>
                        <a:buSzPct val="65000"/>
                        <a:buFont typeface="Wingdings 2" pitchFamily="18" charset="2"/>
                        <a:defRPr kumimoji="1">
                          <a:solidFill>
                            <a:schemeClr val="tx1"/>
                          </a:solidFill>
                          <a:latin typeface="Constantia" pitchFamily="18" charset="0"/>
                          <a:ea typeface="HGP明朝E" pitchFamily="18"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1" lang="ja-JP" altLang="en-US" sz="1800" b="1" i="0" u="none" strike="noStrike" cap="none" normalizeH="0" baseline="0">
                          <a:ln>
                            <a:noFill/>
                          </a:ln>
                          <a:solidFill>
                            <a:srgbClr val="000000"/>
                          </a:solidFill>
                          <a:effectLst/>
                          <a:latin typeface="ＭＳ Ｐゴシック" pitchFamily="50" charset="-128"/>
                          <a:ea typeface="ＭＳ Ｐゴシック" pitchFamily="50" charset="-128"/>
                        </a:rPr>
                        <a:t> サポートスタッフの情報共有と役割分担</a:t>
                      </a:r>
                    </a:p>
                    <a:p>
                      <a:pPr marL="0" marR="0" lvl="0" indent="0" algn="l" defTabSz="914400" rtl="0" eaLnBrk="1" fontAlgn="ctr" latinLnBrk="0" hangingPunct="1">
                        <a:lnSpc>
                          <a:spcPct val="100000"/>
                        </a:lnSpc>
                        <a:spcBef>
                          <a:spcPct val="0"/>
                        </a:spcBef>
                        <a:spcAft>
                          <a:spcPct val="0"/>
                        </a:spcAft>
                        <a:buClrTx/>
                        <a:buSzTx/>
                        <a:buFontTx/>
                        <a:buNone/>
                        <a:tabLst/>
                      </a:pPr>
                      <a:r>
                        <a:rPr kumimoji="1" lang="ja-JP" altLang="en-US" sz="1800" b="1" i="0" u="none" strike="noStrike" cap="none" normalizeH="0" baseline="0">
                          <a:ln>
                            <a:noFill/>
                          </a:ln>
                          <a:solidFill>
                            <a:srgbClr val="000000"/>
                          </a:solidFill>
                          <a:effectLst/>
                          <a:latin typeface="ＭＳ Ｐゴシック" pitchFamily="50" charset="-128"/>
                          <a:ea typeface="ＭＳ Ｐゴシック" pitchFamily="50" charset="-128"/>
                        </a:rPr>
                        <a:t>　</a:t>
                      </a:r>
                    </a:p>
                  </a:txBody>
                  <a:tcPr marL="7595" marR="7595" marT="7595"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Clr>
                          <a:srgbClr val="0BD0D9"/>
                        </a:buClr>
                        <a:buSzPct val="95000"/>
                        <a:buFont typeface="Wingdings 2" pitchFamily="18" charset="2"/>
                        <a:defRPr kumimoji="1" sz="2200">
                          <a:solidFill>
                            <a:schemeClr val="tx1"/>
                          </a:solidFill>
                          <a:latin typeface="Constantia" pitchFamily="18" charset="0"/>
                          <a:ea typeface="HGP明朝E" pitchFamily="18" charset="-128"/>
                        </a:defRPr>
                      </a:lvl1pPr>
                      <a:lvl2pPr marL="742950" indent="-285750">
                        <a:spcBef>
                          <a:spcPct val="20000"/>
                        </a:spcBef>
                        <a:buClr>
                          <a:schemeClr val="accent1"/>
                        </a:buClr>
                        <a:buSzPct val="85000"/>
                        <a:buFont typeface="Wingdings 2" pitchFamily="18" charset="2"/>
                        <a:defRPr kumimoji="1" sz="2000">
                          <a:solidFill>
                            <a:schemeClr val="tx1"/>
                          </a:solidFill>
                          <a:latin typeface="Constantia" pitchFamily="18" charset="0"/>
                          <a:ea typeface="HGP明朝E" pitchFamily="18" charset="-128"/>
                        </a:defRPr>
                      </a:lvl2pPr>
                      <a:lvl3pPr marL="1143000" indent="-228600">
                        <a:spcBef>
                          <a:spcPct val="20000"/>
                        </a:spcBef>
                        <a:buClr>
                          <a:schemeClr val="accent2"/>
                        </a:buClr>
                        <a:buSzPct val="70000"/>
                        <a:buFont typeface="Wingdings 2" pitchFamily="18" charset="2"/>
                        <a:defRPr kumimoji="1" sz="1900">
                          <a:solidFill>
                            <a:schemeClr val="tx1"/>
                          </a:solidFill>
                          <a:latin typeface="Constantia" pitchFamily="18" charset="0"/>
                          <a:ea typeface="HGP明朝E" pitchFamily="18" charset="-128"/>
                        </a:defRPr>
                      </a:lvl3pPr>
                      <a:lvl4pPr marL="1600200" indent="-228600">
                        <a:spcBef>
                          <a:spcPct val="20000"/>
                        </a:spcBef>
                        <a:buClr>
                          <a:srgbClr val="0BD0D9"/>
                        </a:buClr>
                        <a:buSzPct val="65000"/>
                        <a:buFont typeface="Wingdings 2" pitchFamily="18" charset="2"/>
                        <a:defRPr kumimoji="1">
                          <a:solidFill>
                            <a:schemeClr val="tx1"/>
                          </a:solidFill>
                          <a:latin typeface="Constantia" pitchFamily="18" charset="0"/>
                          <a:ea typeface="HGP明朝E" pitchFamily="18" charset="-128"/>
                        </a:defRPr>
                      </a:lvl4pPr>
                      <a:lvl5pPr marL="2057400" indent="-228600">
                        <a:spcBef>
                          <a:spcPct val="20000"/>
                        </a:spcBef>
                        <a:buClr>
                          <a:srgbClr val="10CF9B"/>
                        </a:buClr>
                        <a:buSzPct val="65000"/>
                        <a:buFont typeface="Wingdings 2" pitchFamily="18" charset="2"/>
                        <a:defRPr kumimoji="1">
                          <a:solidFill>
                            <a:schemeClr val="tx1"/>
                          </a:solidFill>
                          <a:latin typeface="Constantia" pitchFamily="18" charset="0"/>
                          <a:ea typeface="HGP明朝E" pitchFamily="18" charset="-128"/>
                        </a:defRPr>
                      </a:lvl5pPr>
                      <a:lvl6pPr marL="2514600" indent="-228600" eaLnBrk="0" fontAlgn="base" hangingPunct="0">
                        <a:spcBef>
                          <a:spcPct val="20000"/>
                        </a:spcBef>
                        <a:spcAft>
                          <a:spcPct val="0"/>
                        </a:spcAft>
                        <a:buClr>
                          <a:srgbClr val="10CF9B"/>
                        </a:buClr>
                        <a:buSzPct val="65000"/>
                        <a:buFont typeface="Wingdings 2" pitchFamily="18" charset="2"/>
                        <a:defRPr kumimoji="1">
                          <a:solidFill>
                            <a:schemeClr val="tx1"/>
                          </a:solidFill>
                          <a:latin typeface="Constantia" pitchFamily="18" charset="0"/>
                          <a:ea typeface="HGP明朝E" pitchFamily="18" charset="-128"/>
                        </a:defRPr>
                      </a:lvl6pPr>
                      <a:lvl7pPr marL="2971800" indent="-228600" eaLnBrk="0" fontAlgn="base" hangingPunct="0">
                        <a:spcBef>
                          <a:spcPct val="20000"/>
                        </a:spcBef>
                        <a:spcAft>
                          <a:spcPct val="0"/>
                        </a:spcAft>
                        <a:buClr>
                          <a:srgbClr val="10CF9B"/>
                        </a:buClr>
                        <a:buSzPct val="65000"/>
                        <a:buFont typeface="Wingdings 2" pitchFamily="18" charset="2"/>
                        <a:defRPr kumimoji="1">
                          <a:solidFill>
                            <a:schemeClr val="tx1"/>
                          </a:solidFill>
                          <a:latin typeface="Constantia" pitchFamily="18" charset="0"/>
                          <a:ea typeface="HGP明朝E" pitchFamily="18" charset="-128"/>
                        </a:defRPr>
                      </a:lvl7pPr>
                      <a:lvl8pPr marL="3429000" indent="-228600" eaLnBrk="0" fontAlgn="base" hangingPunct="0">
                        <a:spcBef>
                          <a:spcPct val="20000"/>
                        </a:spcBef>
                        <a:spcAft>
                          <a:spcPct val="0"/>
                        </a:spcAft>
                        <a:buClr>
                          <a:srgbClr val="10CF9B"/>
                        </a:buClr>
                        <a:buSzPct val="65000"/>
                        <a:buFont typeface="Wingdings 2" pitchFamily="18" charset="2"/>
                        <a:defRPr kumimoji="1">
                          <a:solidFill>
                            <a:schemeClr val="tx1"/>
                          </a:solidFill>
                          <a:latin typeface="Constantia" pitchFamily="18" charset="0"/>
                          <a:ea typeface="HGP明朝E" pitchFamily="18" charset="-128"/>
                        </a:defRPr>
                      </a:lvl8pPr>
                      <a:lvl9pPr marL="3886200" indent="-228600" eaLnBrk="0" fontAlgn="base" hangingPunct="0">
                        <a:spcBef>
                          <a:spcPct val="20000"/>
                        </a:spcBef>
                        <a:spcAft>
                          <a:spcPct val="0"/>
                        </a:spcAft>
                        <a:buClr>
                          <a:srgbClr val="10CF9B"/>
                        </a:buClr>
                        <a:buSzPct val="65000"/>
                        <a:buFont typeface="Wingdings 2" pitchFamily="18" charset="2"/>
                        <a:defRPr kumimoji="1">
                          <a:solidFill>
                            <a:schemeClr val="tx1"/>
                          </a:solidFill>
                          <a:latin typeface="Constantia" pitchFamily="18" charset="0"/>
                          <a:ea typeface="HGP明朝E" pitchFamily="18"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1" lang="ja-JP" altLang="en-US" sz="1800" b="1" i="0" u="none" strike="noStrike" cap="none" normalizeH="0" baseline="0">
                          <a:ln>
                            <a:noFill/>
                          </a:ln>
                          <a:solidFill>
                            <a:srgbClr val="000000"/>
                          </a:solidFill>
                          <a:effectLst/>
                          <a:latin typeface="ＭＳ Ｐゴシック" pitchFamily="50" charset="-128"/>
                          <a:ea typeface="ＭＳ Ｐゴシック" pitchFamily="50" charset="-128"/>
                        </a:rPr>
                        <a:t> 上司、人事、産業医、保健師、カウンセラーの連携 </a:t>
                      </a:r>
                    </a:p>
                  </a:txBody>
                  <a:tcPr marL="7595" marR="7595" marT="7595"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370327">
                <a:tc vMerge="1">
                  <a:txBody>
                    <a:bodyPr/>
                    <a:lstStyle/>
                    <a:p>
                      <a:endParaRPr kumimoji="1" lang="ja-JP" altLang="en-US"/>
                    </a:p>
                  </a:txBody>
                  <a:tcPr/>
                </a:tc>
                <a:tc vMerge="1">
                  <a:txBody>
                    <a:bodyPr/>
                    <a:lstStyle/>
                    <a:p>
                      <a:endParaRPr kumimoji="1" lang="ja-JP" altLang="en-US"/>
                    </a:p>
                  </a:txBody>
                  <a:tcPr/>
                </a:tc>
                <a:tc>
                  <a:txBody>
                    <a:bodyPr/>
                    <a:lstStyle>
                      <a:lvl1pPr>
                        <a:spcBef>
                          <a:spcPct val="20000"/>
                        </a:spcBef>
                        <a:buClr>
                          <a:srgbClr val="0BD0D9"/>
                        </a:buClr>
                        <a:buSzPct val="95000"/>
                        <a:buFont typeface="Wingdings 2" pitchFamily="18" charset="2"/>
                        <a:defRPr kumimoji="1" sz="2200">
                          <a:solidFill>
                            <a:schemeClr val="tx1"/>
                          </a:solidFill>
                          <a:latin typeface="Constantia" pitchFamily="18" charset="0"/>
                          <a:ea typeface="HGP明朝E" pitchFamily="18" charset="-128"/>
                        </a:defRPr>
                      </a:lvl1pPr>
                      <a:lvl2pPr marL="742950" indent="-285750">
                        <a:spcBef>
                          <a:spcPct val="20000"/>
                        </a:spcBef>
                        <a:buClr>
                          <a:schemeClr val="accent1"/>
                        </a:buClr>
                        <a:buSzPct val="85000"/>
                        <a:buFont typeface="Wingdings 2" pitchFamily="18" charset="2"/>
                        <a:defRPr kumimoji="1" sz="2000">
                          <a:solidFill>
                            <a:schemeClr val="tx1"/>
                          </a:solidFill>
                          <a:latin typeface="Constantia" pitchFamily="18" charset="0"/>
                          <a:ea typeface="HGP明朝E" pitchFamily="18" charset="-128"/>
                        </a:defRPr>
                      </a:lvl2pPr>
                      <a:lvl3pPr marL="1143000" indent="-228600">
                        <a:spcBef>
                          <a:spcPct val="20000"/>
                        </a:spcBef>
                        <a:buClr>
                          <a:schemeClr val="accent2"/>
                        </a:buClr>
                        <a:buSzPct val="70000"/>
                        <a:buFont typeface="Wingdings 2" pitchFamily="18" charset="2"/>
                        <a:defRPr kumimoji="1" sz="1900">
                          <a:solidFill>
                            <a:schemeClr val="tx1"/>
                          </a:solidFill>
                          <a:latin typeface="Constantia" pitchFamily="18" charset="0"/>
                          <a:ea typeface="HGP明朝E" pitchFamily="18" charset="-128"/>
                        </a:defRPr>
                      </a:lvl3pPr>
                      <a:lvl4pPr marL="1600200" indent="-228600">
                        <a:spcBef>
                          <a:spcPct val="20000"/>
                        </a:spcBef>
                        <a:buClr>
                          <a:srgbClr val="0BD0D9"/>
                        </a:buClr>
                        <a:buSzPct val="65000"/>
                        <a:buFont typeface="Wingdings 2" pitchFamily="18" charset="2"/>
                        <a:defRPr kumimoji="1">
                          <a:solidFill>
                            <a:schemeClr val="tx1"/>
                          </a:solidFill>
                          <a:latin typeface="Constantia" pitchFamily="18" charset="0"/>
                          <a:ea typeface="HGP明朝E" pitchFamily="18" charset="-128"/>
                        </a:defRPr>
                      </a:lvl4pPr>
                      <a:lvl5pPr marL="2057400" indent="-228600">
                        <a:spcBef>
                          <a:spcPct val="20000"/>
                        </a:spcBef>
                        <a:buClr>
                          <a:srgbClr val="10CF9B"/>
                        </a:buClr>
                        <a:buSzPct val="65000"/>
                        <a:buFont typeface="Wingdings 2" pitchFamily="18" charset="2"/>
                        <a:defRPr kumimoji="1">
                          <a:solidFill>
                            <a:schemeClr val="tx1"/>
                          </a:solidFill>
                          <a:latin typeface="Constantia" pitchFamily="18" charset="0"/>
                          <a:ea typeface="HGP明朝E" pitchFamily="18" charset="-128"/>
                        </a:defRPr>
                      </a:lvl5pPr>
                      <a:lvl6pPr marL="2514600" indent="-228600" eaLnBrk="0" fontAlgn="base" hangingPunct="0">
                        <a:spcBef>
                          <a:spcPct val="20000"/>
                        </a:spcBef>
                        <a:spcAft>
                          <a:spcPct val="0"/>
                        </a:spcAft>
                        <a:buClr>
                          <a:srgbClr val="10CF9B"/>
                        </a:buClr>
                        <a:buSzPct val="65000"/>
                        <a:buFont typeface="Wingdings 2" pitchFamily="18" charset="2"/>
                        <a:defRPr kumimoji="1">
                          <a:solidFill>
                            <a:schemeClr val="tx1"/>
                          </a:solidFill>
                          <a:latin typeface="Constantia" pitchFamily="18" charset="0"/>
                          <a:ea typeface="HGP明朝E" pitchFamily="18" charset="-128"/>
                        </a:defRPr>
                      </a:lvl6pPr>
                      <a:lvl7pPr marL="2971800" indent="-228600" eaLnBrk="0" fontAlgn="base" hangingPunct="0">
                        <a:spcBef>
                          <a:spcPct val="20000"/>
                        </a:spcBef>
                        <a:spcAft>
                          <a:spcPct val="0"/>
                        </a:spcAft>
                        <a:buClr>
                          <a:srgbClr val="10CF9B"/>
                        </a:buClr>
                        <a:buSzPct val="65000"/>
                        <a:buFont typeface="Wingdings 2" pitchFamily="18" charset="2"/>
                        <a:defRPr kumimoji="1">
                          <a:solidFill>
                            <a:schemeClr val="tx1"/>
                          </a:solidFill>
                          <a:latin typeface="Constantia" pitchFamily="18" charset="0"/>
                          <a:ea typeface="HGP明朝E" pitchFamily="18" charset="-128"/>
                        </a:defRPr>
                      </a:lvl7pPr>
                      <a:lvl8pPr marL="3429000" indent="-228600" eaLnBrk="0" fontAlgn="base" hangingPunct="0">
                        <a:spcBef>
                          <a:spcPct val="20000"/>
                        </a:spcBef>
                        <a:spcAft>
                          <a:spcPct val="0"/>
                        </a:spcAft>
                        <a:buClr>
                          <a:srgbClr val="10CF9B"/>
                        </a:buClr>
                        <a:buSzPct val="65000"/>
                        <a:buFont typeface="Wingdings 2" pitchFamily="18" charset="2"/>
                        <a:defRPr kumimoji="1">
                          <a:solidFill>
                            <a:schemeClr val="tx1"/>
                          </a:solidFill>
                          <a:latin typeface="Constantia" pitchFamily="18" charset="0"/>
                          <a:ea typeface="HGP明朝E" pitchFamily="18" charset="-128"/>
                        </a:defRPr>
                      </a:lvl8pPr>
                      <a:lvl9pPr marL="3886200" indent="-228600" eaLnBrk="0" fontAlgn="base" hangingPunct="0">
                        <a:spcBef>
                          <a:spcPct val="20000"/>
                        </a:spcBef>
                        <a:spcAft>
                          <a:spcPct val="0"/>
                        </a:spcAft>
                        <a:buClr>
                          <a:srgbClr val="10CF9B"/>
                        </a:buClr>
                        <a:buSzPct val="65000"/>
                        <a:buFont typeface="Wingdings 2" pitchFamily="18" charset="2"/>
                        <a:defRPr kumimoji="1">
                          <a:solidFill>
                            <a:schemeClr val="tx1"/>
                          </a:solidFill>
                          <a:latin typeface="Constantia" pitchFamily="18" charset="0"/>
                          <a:ea typeface="HGP明朝E" pitchFamily="18"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1" lang="ja-JP" altLang="en-US" sz="1800" b="1" i="0" u="none" strike="noStrike" cap="none" normalizeH="0" baseline="0">
                          <a:ln>
                            <a:noFill/>
                          </a:ln>
                          <a:solidFill>
                            <a:srgbClr val="000000"/>
                          </a:solidFill>
                          <a:effectLst/>
                          <a:latin typeface="ＭＳ Ｐゴシック" pitchFamily="50" charset="-128"/>
                          <a:ea typeface="ＭＳ Ｐゴシック" pitchFamily="50" charset="-128"/>
                        </a:rPr>
                        <a:t> 必要であれば家族とも連携 </a:t>
                      </a:r>
                    </a:p>
                  </a:txBody>
                  <a:tcPr marL="7595" marR="7595" marT="7595"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370327">
                <a:tc rowSpan="2">
                  <a:txBody>
                    <a:bodyPr/>
                    <a:lstStyle>
                      <a:lvl1pPr>
                        <a:spcBef>
                          <a:spcPct val="20000"/>
                        </a:spcBef>
                        <a:buClr>
                          <a:srgbClr val="0BD0D9"/>
                        </a:buClr>
                        <a:buSzPct val="95000"/>
                        <a:buFont typeface="Wingdings 2" pitchFamily="18" charset="2"/>
                        <a:defRPr kumimoji="1" sz="2200">
                          <a:solidFill>
                            <a:schemeClr val="tx1"/>
                          </a:solidFill>
                          <a:latin typeface="Constantia" pitchFamily="18" charset="0"/>
                          <a:ea typeface="HGP明朝E" pitchFamily="18" charset="-128"/>
                        </a:defRPr>
                      </a:lvl1pPr>
                      <a:lvl2pPr marL="742950" indent="-285750">
                        <a:spcBef>
                          <a:spcPct val="20000"/>
                        </a:spcBef>
                        <a:buClr>
                          <a:schemeClr val="accent1"/>
                        </a:buClr>
                        <a:buSzPct val="85000"/>
                        <a:buFont typeface="Wingdings 2" pitchFamily="18" charset="2"/>
                        <a:defRPr kumimoji="1" sz="2000">
                          <a:solidFill>
                            <a:schemeClr val="tx1"/>
                          </a:solidFill>
                          <a:latin typeface="Constantia" pitchFamily="18" charset="0"/>
                          <a:ea typeface="HGP明朝E" pitchFamily="18" charset="-128"/>
                        </a:defRPr>
                      </a:lvl2pPr>
                      <a:lvl3pPr marL="1143000" indent="-228600">
                        <a:spcBef>
                          <a:spcPct val="20000"/>
                        </a:spcBef>
                        <a:buClr>
                          <a:schemeClr val="accent2"/>
                        </a:buClr>
                        <a:buSzPct val="70000"/>
                        <a:buFont typeface="Wingdings 2" pitchFamily="18" charset="2"/>
                        <a:defRPr kumimoji="1" sz="1900">
                          <a:solidFill>
                            <a:schemeClr val="tx1"/>
                          </a:solidFill>
                          <a:latin typeface="Constantia" pitchFamily="18" charset="0"/>
                          <a:ea typeface="HGP明朝E" pitchFamily="18" charset="-128"/>
                        </a:defRPr>
                      </a:lvl3pPr>
                      <a:lvl4pPr marL="1600200" indent="-228600">
                        <a:spcBef>
                          <a:spcPct val="20000"/>
                        </a:spcBef>
                        <a:buClr>
                          <a:srgbClr val="0BD0D9"/>
                        </a:buClr>
                        <a:buSzPct val="65000"/>
                        <a:buFont typeface="Wingdings 2" pitchFamily="18" charset="2"/>
                        <a:defRPr kumimoji="1">
                          <a:solidFill>
                            <a:schemeClr val="tx1"/>
                          </a:solidFill>
                          <a:latin typeface="Constantia" pitchFamily="18" charset="0"/>
                          <a:ea typeface="HGP明朝E" pitchFamily="18" charset="-128"/>
                        </a:defRPr>
                      </a:lvl4pPr>
                      <a:lvl5pPr marL="2057400" indent="-228600">
                        <a:spcBef>
                          <a:spcPct val="20000"/>
                        </a:spcBef>
                        <a:buClr>
                          <a:srgbClr val="10CF9B"/>
                        </a:buClr>
                        <a:buSzPct val="65000"/>
                        <a:buFont typeface="Wingdings 2" pitchFamily="18" charset="2"/>
                        <a:defRPr kumimoji="1">
                          <a:solidFill>
                            <a:schemeClr val="tx1"/>
                          </a:solidFill>
                          <a:latin typeface="Constantia" pitchFamily="18" charset="0"/>
                          <a:ea typeface="HGP明朝E" pitchFamily="18" charset="-128"/>
                        </a:defRPr>
                      </a:lvl5pPr>
                      <a:lvl6pPr marL="2514600" indent="-228600" eaLnBrk="0" fontAlgn="base" hangingPunct="0">
                        <a:spcBef>
                          <a:spcPct val="20000"/>
                        </a:spcBef>
                        <a:spcAft>
                          <a:spcPct val="0"/>
                        </a:spcAft>
                        <a:buClr>
                          <a:srgbClr val="10CF9B"/>
                        </a:buClr>
                        <a:buSzPct val="65000"/>
                        <a:buFont typeface="Wingdings 2" pitchFamily="18" charset="2"/>
                        <a:defRPr kumimoji="1">
                          <a:solidFill>
                            <a:schemeClr val="tx1"/>
                          </a:solidFill>
                          <a:latin typeface="Constantia" pitchFamily="18" charset="0"/>
                          <a:ea typeface="HGP明朝E" pitchFamily="18" charset="-128"/>
                        </a:defRPr>
                      </a:lvl6pPr>
                      <a:lvl7pPr marL="2971800" indent="-228600" eaLnBrk="0" fontAlgn="base" hangingPunct="0">
                        <a:spcBef>
                          <a:spcPct val="20000"/>
                        </a:spcBef>
                        <a:spcAft>
                          <a:spcPct val="0"/>
                        </a:spcAft>
                        <a:buClr>
                          <a:srgbClr val="10CF9B"/>
                        </a:buClr>
                        <a:buSzPct val="65000"/>
                        <a:buFont typeface="Wingdings 2" pitchFamily="18" charset="2"/>
                        <a:defRPr kumimoji="1">
                          <a:solidFill>
                            <a:schemeClr val="tx1"/>
                          </a:solidFill>
                          <a:latin typeface="Constantia" pitchFamily="18" charset="0"/>
                          <a:ea typeface="HGP明朝E" pitchFamily="18" charset="-128"/>
                        </a:defRPr>
                      </a:lvl7pPr>
                      <a:lvl8pPr marL="3429000" indent="-228600" eaLnBrk="0" fontAlgn="base" hangingPunct="0">
                        <a:spcBef>
                          <a:spcPct val="20000"/>
                        </a:spcBef>
                        <a:spcAft>
                          <a:spcPct val="0"/>
                        </a:spcAft>
                        <a:buClr>
                          <a:srgbClr val="10CF9B"/>
                        </a:buClr>
                        <a:buSzPct val="65000"/>
                        <a:buFont typeface="Wingdings 2" pitchFamily="18" charset="2"/>
                        <a:defRPr kumimoji="1">
                          <a:solidFill>
                            <a:schemeClr val="tx1"/>
                          </a:solidFill>
                          <a:latin typeface="Constantia" pitchFamily="18" charset="0"/>
                          <a:ea typeface="HGP明朝E" pitchFamily="18" charset="-128"/>
                        </a:defRPr>
                      </a:lvl8pPr>
                      <a:lvl9pPr marL="3886200" indent="-228600" eaLnBrk="0" fontAlgn="base" hangingPunct="0">
                        <a:spcBef>
                          <a:spcPct val="20000"/>
                        </a:spcBef>
                        <a:spcAft>
                          <a:spcPct val="0"/>
                        </a:spcAft>
                        <a:buClr>
                          <a:srgbClr val="10CF9B"/>
                        </a:buClr>
                        <a:buSzPct val="65000"/>
                        <a:buFont typeface="Wingdings 2" pitchFamily="18" charset="2"/>
                        <a:defRPr kumimoji="1">
                          <a:solidFill>
                            <a:schemeClr val="tx1"/>
                          </a:solidFill>
                          <a:latin typeface="Constantia" pitchFamily="18" charset="0"/>
                          <a:ea typeface="HGP明朝E" pitchFamily="18"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1" lang="en-US" altLang="ja-JP" sz="1800" b="1" i="0" u="none" strike="noStrike" cap="none" normalizeH="0" baseline="0">
                          <a:ln>
                            <a:noFill/>
                          </a:ln>
                          <a:solidFill>
                            <a:srgbClr val="000000"/>
                          </a:solidFill>
                          <a:effectLst/>
                          <a:latin typeface="ＭＳ Ｐゴシック" pitchFamily="50" charset="-128"/>
                          <a:ea typeface="ＭＳ Ｐゴシック" pitchFamily="50" charset="-128"/>
                        </a:rPr>
                        <a:t>3</a:t>
                      </a:r>
                    </a:p>
                  </a:txBody>
                  <a:tcPr marL="7595" marR="7595" marT="7595"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rowSpan="2">
                  <a:txBody>
                    <a:bodyPr/>
                    <a:lstStyle>
                      <a:lvl1pPr>
                        <a:spcBef>
                          <a:spcPct val="20000"/>
                        </a:spcBef>
                        <a:buClr>
                          <a:srgbClr val="0BD0D9"/>
                        </a:buClr>
                        <a:buSzPct val="95000"/>
                        <a:buFont typeface="Wingdings 2" pitchFamily="18" charset="2"/>
                        <a:defRPr kumimoji="1" sz="2200">
                          <a:solidFill>
                            <a:schemeClr val="tx1"/>
                          </a:solidFill>
                          <a:latin typeface="Constantia" pitchFamily="18" charset="0"/>
                          <a:ea typeface="HGP明朝E" pitchFamily="18" charset="-128"/>
                        </a:defRPr>
                      </a:lvl1pPr>
                      <a:lvl2pPr marL="742950" indent="-285750">
                        <a:spcBef>
                          <a:spcPct val="20000"/>
                        </a:spcBef>
                        <a:buClr>
                          <a:schemeClr val="accent1"/>
                        </a:buClr>
                        <a:buSzPct val="85000"/>
                        <a:buFont typeface="Wingdings 2" pitchFamily="18" charset="2"/>
                        <a:defRPr kumimoji="1" sz="2000">
                          <a:solidFill>
                            <a:schemeClr val="tx1"/>
                          </a:solidFill>
                          <a:latin typeface="Constantia" pitchFamily="18" charset="0"/>
                          <a:ea typeface="HGP明朝E" pitchFamily="18" charset="-128"/>
                        </a:defRPr>
                      </a:lvl2pPr>
                      <a:lvl3pPr marL="1143000" indent="-228600">
                        <a:spcBef>
                          <a:spcPct val="20000"/>
                        </a:spcBef>
                        <a:buClr>
                          <a:schemeClr val="accent2"/>
                        </a:buClr>
                        <a:buSzPct val="70000"/>
                        <a:buFont typeface="Wingdings 2" pitchFamily="18" charset="2"/>
                        <a:defRPr kumimoji="1" sz="1900">
                          <a:solidFill>
                            <a:schemeClr val="tx1"/>
                          </a:solidFill>
                          <a:latin typeface="Constantia" pitchFamily="18" charset="0"/>
                          <a:ea typeface="HGP明朝E" pitchFamily="18" charset="-128"/>
                        </a:defRPr>
                      </a:lvl3pPr>
                      <a:lvl4pPr marL="1600200" indent="-228600">
                        <a:spcBef>
                          <a:spcPct val="20000"/>
                        </a:spcBef>
                        <a:buClr>
                          <a:srgbClr val="0BD0D9"/>
                        </a:buClr>
                        <a:buSzPct val="65000"/>
                        <a:buFont typeface="Wingdings 2" pitchFamily="18" charset="2"/>
                        <a:defRPr kumimoji="1">
                          <a:solidFill>
                            <a:schemeClr val="tx1"/>
                          </a:solidFill>
                          <a:latin typeface="Constantia" pitchFamily="18" charset="0"/>
                          <a:ea typeface="HGP明朝E" pitchFamily="18" charset="-128"/>
                        </a:defRPr>
                      </a:lvl4pPr>
                      <a:lvl5pPr marL="2057400" indent="-228600">
                        <a:spcBef>
                          <a:spcPct val="20000"/>
                        </a:spcBef>
                        <a:buClr>
                          <a:srgbClr val="10CF9B"/>
                        </a:buClr>
                        <a:buSzPct val="65000"/>
                        <a:buFont typeface="Wingdings 2" pitchFamily="18" charset="2"/>
                        <a:defRPr kumimoji="1">
                          <a:solidFill>
                            <a:schemeClr val="tx1"/>
                          </a:solidFill>
                          <a:latin typeface="Constantia" pitchFamily="18" charset="0"/>
                          <a:ea typeface="HGP明朝E" pitchFamily="18" charset="-128"/>
                        </a:defRPr>
                      </a:lvl5pPr>
                      <a:lvl6pPr marL="2514600" indent="-228600" eaLnBrk="0" fontAlgn="base" hangingPunct="0">
                        <a:spcBef>
                          <a:spcPct val="20000"/>
                        </a:spcBef>
                        <a:spcAft>
                          <a:spcPct val="0"/>
                        </a:spcAft>
                        <a:buClr>
                          <a:srgbClr val="10CF9B"/>
                        </a:buClr>
                        <a:buSzPct val="65000"/>
                        <a:buFont typeface="Wingdings 2" pitchFamily="18" charset="2"/>
                        <a:defRPr kumimoji="1">
                          <a:solidFill>
                            <a:schemeClr val="tx1"/>
                          </a:solidFill>
                          <a:latin typeface="Constantia" pitchFamily="18" charset="0"/>
                          <a:ea typeface="HGP明朝E" pitchFamily="18" charset="-128"/>
                        </a:defRPr>
                      </a:lvl6pPr>
                      <a:lvl7pPr marL="2971800" indent="-228600" eaLnBrk="0" fontAlgn="base" hangingPunct="0">
                        <a:spcBef>
                          <a:spcPct val="20000"/>
                        </a:spcBef>
                        <a:spcAft>
                          <a:spcPct val="0"/>
                        </a:spcAft>
                        <a:buClr>
                          <a:srgbClr val="10CF9B"/>
                        </a:buClr>
                        <a:buSzPct val="65000"/>
                        <a:buFont typeface="Wingdings 2" pitchFamily="18" charset="2"/>
                        <a:defRPr kumimoji="1">
                          <a:solidFill>
                            <a:schemeClr val="tx1"/>
                          </a:solidFill>
                          <a:latin typeface="Constantia" pitchFamily="18" charset="0"/>
                          <a:ea typeface="HGP明朝E" pitchFamily="18" charset="-128"/>
                        </a:defRPr>
                      </a:lvl7pPr>
                      <a:lvl8pPr marL="3429000" indent="-228600" eaLnBrk="0" fontAlgn="base" hangingPunct="0">
                        <a:spcBef>
                          <a:spcPct val="20000"/>
                        </a:spcBef>
                        <a:spcAft>
                          <a:spcPct val="0"/>
                        </a:spcAft>
                        <a:buClr>
                          <a:srgbClr val="10CF9B"/>
                        </a:buClr>
                        <a:buSzPct val="65000"/>
                        <a:buFont typeface="Wingdings 2" pitchFamily="18" charset="2"/>
                        <a:defRPr kumimoji="1">
                          <a:solidFill>
                            <a:schemeClr val="tx1"/>
                          </a:solidFill>
                          <a:latin typeface="Constantia" pitchFamily="18" charset="0"/>
                          <a:ea typeface="HGP明朝E" pitchFamily="18" charset="-128"/>
                        </a:defRPr>
                      </a:lvl8pPr>
                      <a:lvl9pPr marL="3886200" indent="-228600" eaLnBrk="0" fontAlgn="base" hangingPunct="0">
                        <a:spcBef>
                          <a:spcPct val="20000"/>
                        </a:spcBef>
                        <a:spcAft>
                          <a:spcPct val="0"/>
                        </a:spcAft>
                        <a:buClr>
                          <a:srgbClr val="10CF9B"/>
                        </a:buClr>
                        <a:buSzPct val="65000"/>
                        <a:buFont typeface="Wingdings 2" pitchFamily="18" charset="2"/>
                        <a:defRPr kumimoji="1">
                          <a:solidFill>
                            <a:schemeClr val="tx1"/>
                          </a:solidFill>
                          <a:latin typeface="Constantia" pitchFamily="18" charset="0"/>
                          <a:ea typeface="HGP明朝E" pitchFamily="18"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1" lang="ja-JP" altLang="en-US" sz="1800" b="1" i="0" u="none" strike="noStrike" cap="none" normalizeH="0" baseline="0">
                          <a:ln>
                            <a:noFill/>
                          </a:ln>
                          <a:solidFill>
                            <a:srgbClr val="000000"/>
                          </a:solidFill>
                          <a:effectLst/>
                          <a:latin typeface="ＭＳ Ｐゴシック" pitchFamily="50" charset="-128"/>
                          <a:ea typeface="ＭＳ Ｐゴシック" pitchFamily="50" charset="-128"/>
                        </a:rPr>
                        <a:t> 人事から説明</a:t>
                      </a:r>
                    </a:p>
                  </a:txBody>
                  <a:tcPr marL="7595" marR="7595" marT="7595"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Clr>
                          <a:srgbClr val="0BD0D9"/>
                        </a:buClr>
                        <a:buSzPct val="95000"/>
                        <a:buFont typeface="Wingdings 2" pitchFamily="18" charset="2"/>
                        <a:defRPr kumimoji="1" sz="2200">
                          <a:solidFill>
                            <a:schemeClr val="tx1"/>
                          </a:solidFill>
                          <a:latin typeface="Constantia" pitchFamily="18" charset="0"/>
                          <a:ea typeface="HGP明朝E" pitchFamily="18" charset="-128"/>
                        </a:defRPr>
                      </a:lvl1pPr>
                      <a:lvl2pPr marL="742950" indent="-285750">
                        <a:spcBef>
                          <a:spcPct val="20000"/>
                        </a:spcBef>
                        <a:buClr>
                          <a:schemeClr val="accent1"/>
                        </a:buClr>
                        <a:buSzPct val="85000"/>
                        <a:buFont typeface="Wingdings 2" pitchFamily="18" charset="2"/>
                        <a:defRPr kumimoji="1" sz="2000">
                          <a:solidFill>
                            <a:schemeClr val="tx1"/>
                          </a:solidFill>
                          <a:latin typeface="Constantia" pitchFamily="18" charset="0"/>
                          <a:ea typeface="HGP明朝E" pitchFamily="18" charset="-128"/>
                        </a:defRPr>
                      </a:lvl2pPr>
                      <a:lvl3pPr marL="1143000" indent="-228600">
                        <a:spcBef>
                          <a:spcPct val="20000"/>
                        </a:spcBef>
                        <a:buClr>
                          <a:schemeClr val="accent2"/>
                        </a:buClr>
                        <a:buSzPct val="70000"/>
                        <a:buFont typeface="Wingdings 2" pitchFamily="18" charset="2"/>
                        <a:defRPr kumimoji="1" sz="1900">
                          <a:solidFill>
                            <a:schemeClr val="tx1"/>
                          </a:solidFill>
                          <a:latin typeface="Constantia" pitchFamily="18" charset="0"/>
                          <a:ea typeface="HGP明朝E" pitchFamily="18" charset="-128"/>
                        </a:defRPr>
                      </a:lvl3pPr>
                      <a:lvl4pPr marL="1600200" indent="-228600">
                        <a:spcBef>
                          <a:spcPct val="20000"/>
                        </a:spcBef>
                        <a:buClr>
                          <a:srgbClr val="0BD0D9"/>
                        </a:buClr>
                        <a:buSzPct val="65000"/>
                        <a:buFont typeface="Wingdings 2" pitchFamily="18" charset="2"/>
                        <a:defRPr kumimoji="1">
                          <a:solidFill>
                            <a:schemeClr val="tx1"/>
                          </a:solidFill>
                          <a:latin typeface="Constantia" pitchFamily="18" charset="0"/>
                          <a:ea typeface="HGP明朝E" pitchFamily="18" charset="-128"/>
                        </a:defRPr>
                      </a:lvl4pPr>
                      <a:lvl5pPr marL="2057400" indent="-228600">
                        <a:spcBef>
                          <a:spcPct val="20000"/>
                        </a:spcBef>
                        <a:buClr>
                          <a:srgbClr val="10CF9B"/>
                        </a:buClr>
                        <a:buSzPct val="65000"/>
                        <a:buFont typeface="Wingdings 2" pitchFamily="18" charset="2"/>
                        <a:defRPr kumimoji="1">
                          <a:solidFill>
                            <a:schemeClr val="tx1"/>
                          </a:solidFill>
                          <a:latin typeface="Constantia" pitchFamily="18" charset="0"/>
                          <a:ea typeface="HGP明朝E" pitchFamily="18" charset="-128"/>
                        </a:defRPr>
                      </a:lvl5pPr>
                      <a:lvl6pPr marL="2514600" indent="-228600" eaLnBrk="0" fontAlgn="base" hangingPunct="0">
                        <a:spcBef>
                          <a:spcPct val="20000"/>
                        </a:spcBef>
                        <a:spcAft>
                          <a:spcPct val="0"/>
                        </a:spcAft>
                        <a:buClr>
                          <a:srgbClr val="10CF9B"/>
                        </a:buClr>
                        <a:buSzPct val="65000"/>
                        <a:buFont typeface="Wingdings 2" pitchFamily="18" charset="2"/>
                        <a:defRPr kumimoji="1">
                          <a:solidFill>
                            <a:schemeClr val="tx1"/>
                          </a:solidFill>
                          <a:latin typeface="Constantia" pitchFamily="18" charset="0"/>
                          <a:ea typeface="HGP明朝E" pitchFamily="18" charset="-128"/>
                        </a:defRPr>
                      </a:lvl6pPr>
                      <a:lvl7pPr marL="2971800" indent="-228600" eaLnBrk="0" fontAlgn="base" hangingPunct="0">
                        <a:spcBef>
                          <a:spcPct val="20000"/>
                        </a:spcBef>
                        <a:spcAft>
                          <a:spcPct val="0"/>
                        </a:spcAft>
                        <a:buClr>
                          <a:srgbClr val="10CF9B"/>
                        </a:buClr>
                        <a:buSzPct val="65000"/>
                        <a:buFont typeface="Wingdings 2" pitchFamily="18" charset="2"/>
                        <a:defRPr kumimoji="1">
                          <a:solidFill>
                            <a:schemeClr val="tx1"/>
                          </a:solidFill>
                          <a:latin typeface="Constantia" pitchFamily="18" charset="0"/>
                          <a:ea typeface="HGP明朝E" pitchFamily="18" charset="-128"/>
                        </a:defRPr>
                      </a:lvl7pPr>
                      <a:lvl8pPr marL="3429000" indent="-228600" eaLnBrk="0" fontAlgn="base" hangingPunct="0">
                        <a:spcBef>
                          <a:spcPct val="20000"/>
                        </a:spcBef>
                        <a:spcAft>
                          <a:spcPct val="0"/>
                        </a:spcAft>
                        <a:buClr>
                          <a:srgbClr val="10CF9B"/>
                        </a:buClr>
                        <a:buSzPct val="65000"/>
                        <a:buFont typeface="Wingdings 2" pitchFamily="18" charset="2"/>
                        <a:defRPr kumimoji="1">
                          <a:solidFill>
                            <a:schemeClr val="tx1"/>
                          </a:solidFill>
                          <a:latin typeface="Constantia" pitchFamily="18" charset="0"/>
                          <a:ea typeface="HGP明朝E" pitchFamily="18" charset="-128"/>
                        </a:defRPr>
                      </a:lvl8pPr>
                      <a:lvl9pPr marL="3886200" indent="-228600" eaLnBrk="0" fontAlgn="base" hangingPunct="0">
                        <a:spcBef>
                          <a:spcPct val="20000"/>
                        </a:spcBef>
                        <a:spcAft>
                          <a:spcPct val="0"/>
                        </a:spcAft>
                        <a:buClr>
                          <a:srgbClr val="10CF9B"/>
                        </a:buClr>
                        <a:buSzPct val="65000"/>
                        <a:buFont typeface="Wingdings 2" pitchFamily="18" charset="2"/>
                        <a:defRPr kumimoji="1">
                          <a:solidFill>
                            <a:schemeClr val="tx1"/>
                          </a:solidFill>
                          <a:latin typeface="Constantia" pitchFamily="18" charset="0"/>
                          <a:ea typeface="HGP明朝E" pitchFamily="18"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1" lang="ja-JP" altLang="en-US" sz="1800" b="1" i="0" u="none" strike="noStrike" cap="none" normalizeH="0" baseline="0">
                          <a:ln>
                            <a:noFill/>
                          </a:ln>
                          <a:solidFill>
                            <a:srgbClr val="000000"/>
                          </a:solidFill>
                          <a:effectLst/>
                          <a:latin typeface="ＭＳ Ｐゴシック" pitchFamily="50" charset="-128"/>
                          <a:ea typeface="ＭＳ Ｐゴシック" pitchFamily="50" charset="-128"/>
                        </a:rPr>
                        <a:t> 休職中の手当て支給について</a:t>
                      </a:r>
                    </a:p>
                  </a:txBody>
                  <a:tcPr marL="7595" marR="7595" marT="7595"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370327">
                <a:tc vMerge="1">
                  <a:txBody>
                    <a:bodyPr/>
                    <a:lstStyle/>
                    <a:p>
                      <a:endParaRPr kumimoji="1" lang="ja-JP" altLang="en-US"/>
                    </a:p>
                  </a:txBody>
                  <a:tcPr/>
                </a:tc>
                <a:tc vMerge="1">
                  <a:txBody>
                    <a:bodyPr/>
                    <a:lstStyle/>
                    <a:p>
                      <a:endParaRPr kumimoji="1" lang="ja-JP" altLang="en-US"/>
                    </a:p>
                  </a:txBody>
                  <a:tcPr/>
                </a:tc>
                <a:tc>
                  <a:txBody>
                    <a:bodyPr/>
                    <a:lstStyle>
                      <a:lvl1pPr>
                        <a:spcBef>
                          <a:spcPct val="20000"/>
                        </a:spcBef>
                        <a:buClr>
                          <a:srgbClr val="0BD0D9"/>
                        </a:buClr>
                        <a:buSzPct val="95000"/>
                        <a:buFont typeface="Wingdings 2" pitchFamily="18" charset="2"/>
                        <a:defRPr kumimoji="1" sz="2200">
                          <a:solidFill>
                            <a:schemeClr val="tx1"/>
                          </a:solidFill>
                          <a:latin typeface="Constantia" pitchFamily="18" charset="0"/>
                          <a:ea typeface="HGP明朝E" pitchFamily="18" charset="-128"/>
                        </a:defRPr>
                      </a:lvl1pPr>
                      <a:lvl2pPr marL="742950" indent="-285750">
                        <a:spcBef>
                          <a:spcPct val="20000"/>
                        </a:spcBef>
                        <a:buClr>
                          <a:schemeClr val="accent1"/>
                        </a:buClr>
                        <a:buSzPct val="85000"/>
                        <a:buFont typeface="Wingdings 2" pitchFamily="18" charset="2"/>
                        <a:defRPr kumimoji="1" sz="2000">
                          <a:solidFill>
                            <a:schemeClr val="tx1"/>
                          </a:solidFill>
                          <a:latin typeface="Constantia" pitchFamily="18" charset="0"/>
                          <a:ea typeface="HGP明朝E" pitchFamily="18" charset="-128"/>
                        </a:defRPr>
                      </a:lvl2pPr>
                      <a:lvl3pPr marL="1143000" indent="-228600">
                        <a:spcBef>
                          <a:spcPct val="20000"/>
                        </a:spcBef>
                        <a:buClr>
                          <a:schemeClr val="accent2"/>
                        </a:buClr>
                        <a:buSzPct val="70000"/>
                        <a:buFont typeface="Wingdings 2" pitchFamily="18" charset="2"/>
                        <a:defRPr kumimoji="1" sz="1900">
                          <a:solidFill>
                            <a:schemeClr val="tx1"/>
                          </a:solidFill>
                          <a:latin typeface="Constantia" pitchFamily="18" charset="0"/>
                          <a:ea typeface="HGP明朝E" pitchFamily="18" charset="-128"/>
                        </a:defRPr>
                      </a:lvl3pPr>
                      <a:lvl4pPr marL="1600200" indent="-228600">
                        <a:spcBef>
                          <a:spcPct val="20000"/>
                        </a:spcBef>
                        <a:buClr>
                          <a:srgbClr val="0BD0D9"/>
                        </a:buClr>
                        <a:buSzPct val="65000"/>
                        <a:buFont typeface="Wingdings 2" pitchFamily="18" charset="2"/>
                        <a:defRPr kumimoji="1">
                          <a:solidFill>
                            <a:schemeClr val="tx1"/>
                          </a:solidFill>
                          <a:latin typeface="Constantia" pitchFamily="18" charset="0"/>
                          <a:ea typeface="HGP明朝E" pitchFamily="18" charset="-128"/>
                        </a:defRPr>
                      </a:lvl4pPr>
                      <a:lvl5pPr marL="2057400" indent="-228600">
                        <a:spcBef>
                          <a:spcPct val="20000"/>
                        </a:spcBef>
                        <a:buClr>
                          <a:srgbClr val="10CF9B"/>
                        </a:buClr>
                        <a:buSzPct val="65000"/>
                        <a:buFont typeface="Wingdings 2" pitchFamily="18" charset="2"/>
                        <a:defRPr kumimoji="1">
                          <a:solidFill>
                            <a:schemeClr val="tx1"/>
                          </a:solidFill>
                          <a:latin typeface="Constantia" pitchFamily="18" charset="0"/>
                          <a:ea typeface="HGP明朝E" pitchFamily="18" charset="-128"/>
                        </a:defRPr>
                      </a:lvl5pPr>
                      <a:lvl6pPr marL="2514600" indent="-228600" eaLnBrk="0" fontAlgn="base" hangingPunct="0">
                        <a:spcBef>
                          <a:spcPct val="20000"/>
                        </a:spcBef>
                        <a:spcAft>
                          <a:spcPct val="0"/>
                        </a:spcAft>
                        <a:buClr>
                          <a:srgbClr val="10CF9B"/>
                        </a:buClr>
                        <a:buSzPct val="65000"/>
                        <a:buFont typeface="Wingdings 2" pitchFamily="18" charset="2"/>
                        <a:defRPr kumimoji="1">
                          <a:solidFill>
                            <a:schemeClr val="tx1"/>
                          </a:solidFill>
                          <a:latin typeface="Constantia" pitchFamily="18" charset="0"/>
                          <a:ea typeface="HGP明朝E" pitchFamily="18" charset="-128"/>
                        </a:defRPr>
                      </a:lvl6pPr>
                      <a:lvl7pPr marL="2971800" indent="-228600" eaLnBrk="0" fontAlgn="base" hangingPunct="0">
                        <a:spcBef>
                          <a:spcPct val="20000"/>
                        </a:spcBef>
                        <a:spcAft>
                          <a:spcPct val="0"/>
                        </a:spcAft>
                        <a:buClr>
                          <a:srgbClr val="10CF9B"/>
                        </a:buClr>
                        <a:buSzPct val="65000"/>
                        <a:buFont typeface="Wingdings 2" pitchFamily="18" charset="2"/>
                        <a:defRPr kumimoji="1">
                          <a:solidFill>
                            <a:schemeClr val="tx1"/>
                          </a:solidFill>
                          <a:latin typeface="Constantia" pitchFamily="18" charset="0"/>
                          <a:ea typeface="HGP明朝E" pitchFamily="18" charset="-128"/>
                        </a:defRPr>
                      </a:lvl7pPr>
                      <a:lvl8pPr marL="3429000" indent="-228600" eaLnBrk="0" fontAlgn="base" hangingPunct="0">
                        <a:spcBef>
                          <a:spcPct val="20000"/>
                        </a:spcBef>
                        <a:spcAft>
                          <a:spcPct val="0"/>
                        </a:spcAft>
                        <a:buClr>
                          <a:srgbClr val="10CF9B"/>
                        </a:buClr>
                        <a:buSzPct val="65000"/>
                        <a:buFont typeface="Wingdings 2" pitchFamily="18" charset="2"/>
                        <a:defRPr kumimoji="1">
                          <a:solidFill>
                            <a:schemeClr val="tx1"/>
                          </a:solidFill>
                          <a:latin typeface="Constantia" pitchFamily="18" charset="0"/>
                          <a:ea typeface="HGP明朝E" pitchFamily="18" charset="-128"/>
                        </a:defRPr>
                      </a:lvl8pPr>
                      <a:lvl9pPr marL="3886200" indent="-228600" eaLnBrk="0" fontAlgn="base" hangingPunct="0">
                        <a:spcBef>
                          <a:spcPct val="20000"/>
                        </a:spcBef>
                        <a:spcAft>
                          <a:spcPct val="0"/>
                        </a:spcAft>
                        <a:buClr>
                          <a:srgbClr val="10CF9B"/>
                        </a:buClr>
                        <a:buSzPct val="65000"/>
                        <a:buFont typeface="Wingdings 2" pitchFamily="18" charset="2"/>
                        <a:defRPr kumimoji="1">
                          <a:solidFill>
                            <a:schemeClr val="tx1"/>
                          </a:solidFill>
                          <a:latin typeface="Constantia" pitchFamily="18" charset="0"/>
                          <a:ea typeface="HGP明朝E" pitchFamily="18"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1" lang="ja-JP" altLang="en-US" sz="1800" b="1" i="0" u="none" strike="noStrike" cap="none" normalizeH="0" baseline="0">
                          <a:ln>
                            <a:noFill/>
                          </a:ln>
                          <a:solidFill>
                            <a:srgbClr val="000000"/>
                          </a:solidFill>
                          <a:effectLst/>
                          <a:latin typeface="ＭＳ Ｐゴシック" pitchFamily="50" charset="-128"/>
                          <a:ea typeface="ＭＳ Ｐゴシック" pitchFamily="50" charset="-128"/>
                        </a:rPr>
                        <a:t> 休職期間の説明（最長いつまでかを日にちで伝える）</a:t>
                      </a:r>
                    </a:p>
                  </a:txBody>
                  <a:tcPr marL="7595" marR="7595" marT="7595"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370327">
                <a:tc rowSpan="5">
                  <a:txBody>
                    <a:bodyPr/>
                    <a:lstStyle>
                      <a:lvl1pPr>
                        <a:spcBef>
                          <a:spcPct val="20000"/>
                        </a:spcBef>
                        <a:buClr>
                          <a:srgbClr val="0BD0D9"/>
                        </a:buClr>
                        <a:buSzPct val="95000"/>
                        <a:buFont typeface="Wingdings 2" pitchFamily="18" charset="2"/>
                        <a:defRPr kumimoji="1" sz="2200">
                          <a:solidFill>
                            <a:schemeClr val="tx1"/>
                          </a:solidFill>
                          <a:latin typeface="Constantia" pitchFamily="18" charset="0"/>
                          <a:ea typeface="HGP明朝E" pitchFamily="18" charset="-128"/>
                        </a:defRPr>
                      </a:lvl1pPr>
                      <a:lvl2pPr marL="742950" indent="-285750">
                        <a:spcBef>
                          <a:spcPct val="20000"/>
                        </a:spcBef>
                        <a:buClr>
                          <a:schemeClr val="accent1"/>
                        </a:buClr>
                        <a:buSzPct val="85000"/>
                        <a:buFont typeface="Wingdings 2" pitchFamily="18" charset="2"/>
                        <a:defRPr kumimoji="1" sz="2000">
                          <a:solidFill>
                            <a:schemeClr val="tx1"/>
                          </a:solidFill>
                          <a:latin typeface="Constantia" pitchFamily="18" charset="0"/>
                          <a:ea typeface="HGP明朝E" pitchFamily="18" charset="-128"/>
                        </a:defRPr>
                      </a:lvl2pPr>
                      <a:lvl3pPr marL="1143000" indent="-228600">
                        <a:spcBef>
                          <a:spcPct val="20000"/>
                        </a:spcBef>
                        <a:buClr>
                          <a:schemeClr val="accent2"/>
                        </a:buClr>
                        <a:buSzPct val="70000"/>
                        <a:buFont typeface="Wingdings 2" pitchFamily="18" charset="2"/>
                        <a:defRPr kumimoji="1" sz="1900">
                          <a:solidFill>
                            <a:schemeClr val="tx1"/>
                          </a:solidFill>
                          <a:latin typeface="Constantia" pitchFamily="18" charset="0"/>
                          <a:ea typeface="HGP明朝E" pitchFamily="18" charset="-128"/>
                        </a:defRPr>
                      </a:lvl3pPr>
                      <a:lvl4pPr marL="1600200" indent="-228600">
                        <a:spcBef>
                          <a:spcPct val="20000"/>
                        </a:spcBef>
                        <a:buClr>
                          <a:srgbClr val="0BD0D9"/>
                        </a:buClr>
                        <a:buSzPct val="65000"/>
                        <a:buFont typeface="Wingdings 2" pitchFamily="18" charset="2"/>
                        <a:defRPr kumimoji="1">
                          <a:solidFill>
                            <a:schemeClr val="tx1"/>
                          </a:solidFill>
                          <a:latin typeface="Constantia" pitchFamily="18" charset="0"/>
                          <a:ea typeface="HGP明朝E" pitchFamily="18" charset="-128"/>
                        </a:defRPr>
                      </a:lvl4pPr>
                      <a:lvl5pPr marL="2057400" indent="-228600">
                        <a:spcBef>
                          <a:spcPct val="20000"/>
                        </a:spcBef>
                        <a:buClr>
                          <a:srgbClr val="10CF9B"/>
                        </a:buClr>
                        <a:buSzPct val="65000"/>
                        <a:buFont typeface="Wingdings 2" pitchFamily="18" charset="2"/>
                        <a:defRPr kumimoji="1">
                          <a:solidFill>
                            <a:schemeClr val="tx1"/>
                          </a:solidFill>
                          <a:latin typeface="Constantia" pitchFamily="18" charset="0"/>
                          <a:ea typeface="HGP明朝E" pitchFamily="18" charset="-128"/>
                        </a:defRPr>
                      </a:lvl5pPr>
                      <a:lvl6pPr marL="2514600" indent="-228600" eaLnBrk="0" fontAlgn="base" hangingPunct="0">
                        <a:spcBef>
                          <a:spcPct val="20000"/>
                        </a:spcBef>
                        <a:spcAft>
                          <a:spcPct val="0"/>
                        </a:spcAft>
                        <a:buClr>
                          <a:srgbClr val="10CF9B"/>
                        </a:buClr>
                        <a:buSzPct val="65000"/>
                        <a:buFont typeface="Wingdings 2" pitchFamily="18" charset="2"/>
                        <a:defRPr kumimoji="1">
                          <a:solidFill>
                            <a:schemeClr val="tx1"/>
                          </a:solidFill>
                          <a:latin typeface="Constantia" pitchFamily="18" charset="0"/>
                          <a:ea typeface="HGP明朝E" pitchFamily="18" charset="-128"/>
                        </a:defRPr>
                      </a:lvl6pPr>
                      <a:lvl7pPr marL="2971800" indent="-228600" eaLnBrk="0" fontAlgn="base" hangingPunct="0">
                        <a:spcBef>
                          <a:spcPct val="20000"/>
                        </a:spcBef>
                        <a:spcAft>
                          <a:spcPct val="0"/>
                        </a:spcAft>
                        <a:buClr>
                          <a:srgbClr val="10CF9B"/>
                        </a:buClr>
                        <a:buSzPct val="65000"/>
                        <a:buFont typeface="Wingdings 2" pitchFamily="18" charset="2"/>
                        <a:defRPr kumimoji="1">
                          <a:solidFill>
                            <a:schemeClr val="tx1"/>
                          </a:solidFill>
                          <a:latin typeface="Constantia" pitchFamily="18" charset="0"/>
                          <a:ea typeface="HGP明朝E" pitchFamily="18" charset="-128"/>
                        </a:defRPr>
                      </a:lvl7pPr>
                      <a:lvl8pPr marL="3429000" indent="-228600" eaLnBrk="0" fontAlgn="base" hangingPunct="0">
                        <a:spcBef>
                          <a:spcPct val="20000"/>
                        </a:spcBef>
                        <a:spcAft>
                          <a:spcPct val="0"/>
                        </a:spcAft>
                        <a:buClr>
                          <a:srgbClr val="10CF9B"/>
                        </a:buClr>
                        <a:buSzPct val="65000"/>
                        <a:buFont typeface="Wingdings 2" pitchFamily="18" charset="2"/>
                        <a:defRPr kumimoji="1">
                          <a:solidFill>
                            <a:schemeClr val="tx1"/>
                          </a:solidFill>
                          <a:latin typeface="Constantia" pitchFamily="18" charset="0"/>
                          <a:ea typeface="HGP明朝E" pitchFamily="18" charset="-128"/>
                        </a:defRPr>
                      </a:lvl8pPr>
                      <a:lvl9pPr marL="3886200" indent="-228600" eaLnBrk="0" fontAlgn="base" hangingPunct="0">
                        <a:spcBef>
                          <a:spcPct val="20000"/>
                        </a:spcBef>
                        <a:spcAft>
                          <a:spcPct val="0"/>
                        </a:spcAft>
                        <a:buClr>
                          <a:srgbClr val="10CF9B"/>
                        </a:buClr>
                        <a:buSzPct val="65000"/>
                        <a:buFont typeface="Wingdings 2" pitchFamily="18" charset="2"/>
                        <a:defRPr kumimoji="1">
                          <a:solidFill>
                            <a:schemeClr val="tx1"/>
                          </a:solidFill>
                          <a:latin typeface="Constantia" pitchFamily="18" charset="0"/>
                          <a:ea typeface="HGP明朝E" pitchFamily="18"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1" lang="en-US" altLang="ja-JP" sz="1800" b="1" i="0" u="none" strike="noStrike" cap="none" normalizeH="0" baseline="0">
                          <a:ln>
                            <a:noFill/>
                          </a:ln>
                          <a:solidFill>
                            <a:srgbClr val="000000"/>
                          </a:solidFill>
                          <a:effectLst/>
                          <a:latin typeface="ＭＳ Ｐゴシック" pitchFamily="50" charset="-128"/>
                          <a:ea typeface="ＭＳ Ｐゴシック" pitchFamily="50" charset="-128"/>
                        </a:rPr>
                        <a:t>4</a:t>
                      </a:r>
                    </a:p>
                  </a:txBody>
                  <a:tcPr marL="7595" marR="7595" marT="7595"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rowSpan="5">
                  <a:txBody>
                    <a:bodyPr/>
                    <a:lstStyle>
                      <a:lvl1pPr>
                        <a:spcBef>
                          <a:spcPct val="20000"/>
                        </a:spcBef>
                        <a:buClr>
                          <a:srgbClr val="0BD0D9"/>
                        </a:buClr>
                        <a:buSzPct val="95000"/>
                        <a:buFont typeface="Wingdings 2" pitchFamily="18" charset="2"/>
                        <a:defRPr kumimoji="1" sz="2200">
                          <a:solidFill>
                            <a:schemeClr val="tx1"/>
                          </a:solidFill>
                          <a:latin typeface="Constantia" pitchFamily="18" charset="0"/>
                          <a:ea typeface="HGP明朝E" pitchFamily="18" charset="-128"/>
                        </a:defRPr>
                      </a:lvl1pPr>
                      <a:lvl2pPr marL="742950" indent="-285750">
                        <a:spcBef>
                          <a:spcPct val="20000"/>
                        </a:spcBef>
                        <a:buClr>
                          <a:schemeClr val="accent1"/>
                        </a:buClr>
                        <a:buSzPct val="85000"/>
                        <a:buFont typeface="Wingdings 2" pitchFamily="18" charset="2"/>
                        <a:defRPr kumimoji="1" sz="2000">
                          <a:solidFill>
                            <a:schemeClr val="tx1"/>
                          </a:solidFill>
                          <a:latin typeface="Constantia" pitchFamily="18" charset="0"/>
                          <a:ea typeface="HGP明朝E" pitchFamily="18" charset="-128"/>
                        </a:defRPr>
                      </a:lvl2pPr>
                      <a:lvl3pPr marL="1143000" indent="-228600">
                        <a:spcBef>
                          <a:spcPct val="20000"/>
                        </a:spcBef>
                        <a:buClr>
                          <a:schemeClr val="accent2"/>
                        </a:buClr>
                        <a:buSzPct val="70000"/>
                        <a:buFont typeface="Wingdings 2" pitchFamily="18" charset="2"/>
                        <a:defRPr kumimoji="1" sz="1900">
                          <a:solidFill>
                            <a:schemeClr val="tx1"/>
                          </a:solidFill>
                          <a:latin typeface="Constantia" pitchFamily="18" charset="0"/>
                          <a:ea typeface="HGP明朝E" pitchFamily="18" charset="-128"/>
                        </a:defRPr>
                      </a:lvl3pPr>
                      <a:lvl4pPr marL="1600200" indent="-228600">
                        <a:spcBef>
                          <a:spcPct val="20000"/>
                        </a:spcBef>
                        <a:buClr>
                          <a:srgbClr val="0BD0D9"/>
                        </a:buClr>
                        <a:buSzPct val="65000"/>
                        <a:buFont typeface="Wingdings 2" pitchFamily="18" charset="2"/>
                        <a:defRPr kumimoji="1">
                          <a:solidFill>
                            <a:schemeClr val="tx1"/>
                          </a:solidFill>
                          <a:latin typeface="Constantia" pitchFamily="18" charset="0"/>
                          <a:ea typeface="HGP明朝E" pitchFamily="18" charset="-128"/>
                        </a:defRPr>
                      </a:lvl4pPr>
                      <a:lvl5pPr marL="2057400" indent="-228600">
                        <a:spcBef>
                          <a:spcPct val="20000"/>
                        </a:spcBef>
                        <a:buClr>
                          <a:srgbClr val="10CF9B"/>
                        </a:buClr>
                        <a:buSzPct val="65000"/>
                        <a:buFont typeface="Wingdings 2" pitchFamily="18" charset="2"/>
                        <a:defRPr kumimoji="1">
                          <a:solidFill>
                            <a:schemeClr val="tx1"/>
                          </a:solidFill>
                          <a:latin typeface="Constantia" pitchFamily="18" charset="0"/>
                          <a:ea typeface="HGP明朝E" pitchFamily="18" charset="-128"/>
                        </a:defRPr>
                      </a:lvl5pPr>
                      <a:lvl6pPr marL="2514600" indent="-228600" eaLnBrk="0" fontAlgn="base" hangingPunct="0">
                        <a:spcBef>
                          <a:spcPct val="20000"/>
                        </a:spcBef>
                        <a:spcAft>
                          <a:spcPct val="0"/>
                        </a:spcAft>
                        <a:buClr>
                          <a:srgbClr val="10CF9B"/>
                        </a:buClr>
                        <a:buSzPct val="65000"/>
                        <a:buFont typeface="Wingdings 2" pitchFamily="18" charset="2"/>
                        <a:defRPr kumimoji="1">
                          <a:solidFill>
                            <a:schemeClr val="tx1"/>
                          </a:solidFill>
                          <a:latin typeface="Constantia" pitchFamily="18" charset="0"/>
                          <a:ea typeface="HGP明朝E" pitchFamily="18" charset="-128"/>
                        </a:defRPr>
                      </a:lvl6pPr>
                      <a:lvl7pPr marL="2971800" indent="-228600" eaLnBrk="0" fontAlgn="base" hangingPunct="0">
                        <a:spcBef>
                          <a:spcPct val="20000"/>
                        </a:spcBef>
                        <a:spcAft>
                          <a:spcPct val="0"/>
                        </a:spcAft>
                        <a:buClr>
                          <a:srgbClr val="10CF9B"/>
                        </a:buClr>
                        <a:buSzPct val="65000"/>
                        <a:buFont typeface="Wingdings 2" pitchFamily="18" charset="2"/>
                        <a:defRPr kumimoji="1">
                          <a:solidFill>
                            <a:schemeClr val="tx1"/>
                          </a:solidFill>
                          <a:latin typeface="Constantia" pitchFamily="18" charset="0"/>
                          <a:ea typeface="HGP明朝E" pitchFamily="18" charset="-128"/>
                        </a:defRPr>
                      </a:lvl7pPr>
                      <a:lvl8pPr marL="3429000" indent="-228600" eaLnBrk="0" fontAlgn="base" hangingPunct="0">
                        <a:spcBef>
                          <a:spcPct val="20000"/>
                        </a:spcBef>
                        <a:spcAft>
                          <a:spcPct val="0"/>
                        </a:spcAft>
                        <a:buClr>
                          <a:srgbClr val="10CF9B"/>
                        </a:buClr>
                        <a:buSzPct val="65000"/>
                        <a:buFont typeface="Wingdings 2" pitchFamily="18" charset="2"/>
                        <a:defRPr kumimoji="1">
                          <a:solidFill>
                            <a:schemeClr val="tx1"/>
                          </a:solidFill>
                          <a:latin typeface="Constantia" pitchFamily="18" charset="0"/>
                          <a:ea typeface="HGP明朝E" pitchFamily="18" charset="-128"/>
                        </a:defRPr>
                      </a:lvl8pPr>
                      <a:lvl9pPr marL="3886200" indent="-228600" eaLnBrk="0" fontAlgn="base" hangingPunct="0">
                        <a:spcBef>
                          <a:spcPct val="20000"/>
                        </a:spcBef>
                        <a:spcAft>
                          <a:spcPct val="0"/>
                        </a:spcAft>
                        <a:buClr>
                          <a:srgbClr val="10CF9B"/>
                        </a:buClr>
                        <a:buSzPct val="65000"/>
                        <a:buFont typeface="Wingdings 2" pitchFamily="18" charset="2"/>
                        <a:defRPr kumimoji="1">
                          <a:solidFill>
                            <a:schemeClr val="tx1"/>
                          </a:solidFill>
                          <a:latin typeface="Constantia" pitchFamily="18" charset="0"/>
                          <a:ea typeface="HGP明朝E" pitchFamily="18"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1" lang="ja-JP" altLang="en-US" sz="1800" b="1" i="0" u="none" strike="noStrike" cap="none" normalizeH="0" baseline="0" dirty="0">
                          <a:ln>
                            <a:noFill/>
                          </a:ln>
                          <a:solidFill>
                            <a:srgbClr val="000000"/>
                          </a:solidFill>
                          <a:effectLst/>
                          <a:latin typeface="ＭＳ Ｐゴシック" pitchFamily="50" charset="-128"/>
                          <a:ea typeface="ＭＳ Ｐゴシック" pitchFamily="50" charset="-128"/>
                        </a:rPr>
                        <a:t> 本人への連絡</a:t>
                      </a:r>
                    </a:p>
                  </a:txBody>
                  <a:tcPr marL="7595" marR="7595" marT="7595"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Clr>
                          <a:srgbClr val="0BD0D9"/>
                        </a:buClr>
                        <a:buSzPct val="95000"/>
                        <a:buFont typeface="Wingdings 2" pitchFamily="18" charset="2"/>
                        <a:defRPr kumimoji="1" sz="2200">
                          <a:solidFill>
                            <a:schemeClr val="tx1"/>
                          </a:solidFill>
                          <a:latin typeface="Constantia" pitchFamily="18" charset="0"/>
                          <a:ea typeface="HGP明朝E" pitchFamily="18" charset="-128"/>
                        </a:defRPr>
                      </a:lvl1pPr>
                      <a:lvl2pPr marL="742950" indent="-285750">
                        <a:spcBef>
                          <a:spcPct val="20000"/>
                        </a:spcBef>
                        <a:buClr>
                          <a:schemeClr val="accent1"/>
                        </a:buClr>
                        <a:buSzPct val="85000"/>
                        <a:buFont typeface="Wingdings 2" pitchFamily="18" charset="2"/>
                        <a:defRPr kumimoji="1" sz="2000">
                          <a:solidFill>
                            <a:schemeClr val="tx1"/>
                          </a:solidFill>
                          <a:latin typeface="Constantia" pitchFamily="18" charset="0"/>
                          <a:ea typeface="HGP明朝E" pitchFamily="18" charset="-128"/>
                        </a:defRPr>
                      </a:lvl2pPr>
                      <a:lvl3pPr marL="1143000" indent="-228600">
                        <a:spcBef>
                          <a:spcPct val="20000"/>
                        </a:spcBef>
                        <a:buClr>
                          <a:schemeClr val="accent2"/>
                        </a:buClr>
                        <a:buSzPct val="70000"/>
                        <a:buFont typeface="Wingdings 2" pitchFamily="18" charset="2"/>
                        <a:defRPr kumimoji="1" sz="1900">
                          <a:solidFill>
                            <a:schemeClr val="tx1"/>
                          </a:solidFill>
                          <a:latin typeface="Constantia" pitchFamily="18" charset="0"/>
                          <a:ea typeface="HGP明朝E" pitchFamily="18" charset="-128"/>
                        </a:defRPr>
                      </a:lvl3pPr>
                      <a:lvl4pPr marL="1600200" indent="-228600">
                        <a:spcBef>
                          <a:spcPct val="20000"/>
                        </a:spcBef>
                        <a:buClr>
                          <a:srgbClr val="0BD0D9"/>
                        </a:buClr>
                        <a:buSzPct val="65000"/>
                        <a:buFont typeface="Wingdings 2" pitchFamily="18" charset="2"/>
                        <a:defRPr kumimoji="1">
                          <a:solidFill>
                            <a:schemeClr val="tx1"/>
                          </a:solidFill>
                          <a:latin typeface="Constantia" pitchFamily="18" charset="0"/>
                          <a:ea typeface="HGP明朝E" pitchFamily="18" charset="-128"/>
                        </a:defRPr>
                      </a:lvl4pPr>
                      <a:lvl5pPr marL="2057400" indent="-228600">
                        <a:spcBef>
                          <a:spcPct val="20000"/>
                        </a:spcBef>
                        <a:buClr>
                          <a:srgbClr val="10CF9B"/>
                        </a:buClr>
                        <a:buSzPct val="65000"/>
                        <a:buFont typeface="Wingdings 2" pitchFamily="18" charset="2"/>
                        <a:defRPr kumimoji="1">
                          <a:solidFill>
                            <a:schemeClr val="tx1"/>
                          </a:solidFill>
                          <a:latin typeface="Constantia" pitchFamily="18" charset="0"/>
                          <a:ea typeface="HGP明朝E" pitchFamily="18" charset="-128"/>
                        </a:defRPr>
                      </a:lvl5pPr>
                      <a:lvl6pPr marL="2514600" indent="-228600" eaLnBrk="0" fontAlgn="base" hangingPunct="0">
                        <a:spcBef>
                          <a:spcPct val="20000"/>
                        </a:spcBef>
                        <a:spcAft>
                          <a:spcPct val="0"/>
                        </a:spcAft>
                        <a:buClr>
                          <a:srgbClr val="10CF9B"/>
                        </a:buClr>
                        <a:buSzPct val="65000"/>
                        <a:buFont typeface="Wingdings 2" pitchFamily="18" charset="2"/>
                        <a:defRPr kumimoji="1">
                          <a:solidFill>
                            <a:schemeClr val="tx1"/>
                          </a:solidFill>
                          <a:latin typeface="Constantia" pitchFamily="18" charset="0"/>
                          <a:ea typeface="HGP明朝E" pitchFamily="18" charset="-128"/>
                        </a:defRPr>
                      </a:lvl6pPr>
                      <a:lvl7pPr marL="2971800" indent="-228600" eaLnBrk="0" fontAlgn="base" hangingPunct="0">
                        <a:spcBef>
                          <a:spcPct val="20000"/>
                        </a:spcBef>
                        <a:spcAft>
                          <a:spcPct val="0"/>
                        </a:spcAft>
                        <a:buClr>
                          <a:srgbClr val="10CF9B"/>
                        </a:buClr>
                        <a:buSzPct val="65000"/>
                        <a:buFont typeface="Wingdings 2" pitchFamily="18" charset="2"/>
                        <a:defRPr kumimoji="1">
                          <a:solidFill>
                            <a:schemeClr val="tx1"/>
                          </a:solidFill>
                          <a:latin typeface="Constantia" pitchFamily="18" charset="0"/>
                          <a:ea typeface="HGP明朝E" pitchFamily="18" charset="-128"/>
                        </a:defRPr>
                      </a:lvl7pPr>
                      <a:lvl8pPr marL="3429000" indent="-228600" eaLnBrk="0" fontAlgn="base" hangingPunct="0">
                        <a:spcBef>
                          <a:spcPct val="20000"/>
                        </a:spcBef>
                        <a:spcAft>
                          <a:spcPct val="0"/>
                        </a:spcAft>
                        <a:buClr>
                          <a:srgbClr val="10CF9B"/>
                        </a:buClr>
                        <a:buSzPct val="65000"/>
                        <a:buFont typeface="Wingdings 2" pitchFamily="18" charset="2"/>
                        <a:defRPr kumimoji="1">
                          <a:solidFill>
                            <a:schemeClr val="tx1"/>
                          </a:solidFill>
                          <a:latin typeface="Constantia" pitchFamily="18" charset="0"/>
                          <a:ea typeface="HGP明朝E" pitchFamily="18" charset="-128"/>
                        </a:defRPr>
                      </a:lvl8pPr>
                      <a:lvl9pPr marL="3886200" indent="-228600" eaLnBrk="0" fontAlgn="base" hangingPunct="0">
                        <a:spcBef>
                          <a:spcPct val="20000"/>
                        </a:spcBef>
                        <a:spcAft>
                          <a:spcPct val="0"/>
                        </a:spcAft>
                        <a:buClr>
                          <a:srgbClr val="10CF9B"/>
                        </a:buClr>
                        <a:buSzPct val="65000"/>
                        <a:buFont typeface="Wingdings 2" pitchFamily="18" charset="2"/>
                        <a:defRPr kumimoji="1">
                          <a:solidFill>
                            <a:schemeClr val="tx1"/>
                          </a:solidFill>
                          <a:latin typeface="Constantia" pitchFamily="18" charset="0"/>
                          <a:ea typeface="HGP明朝E" pitchFamily="18"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1" lang="ja-JP" altLang="en-US" sz="1800" b="1" i="0" u="none" strike="noStrike" cap="none" normalizeH="0" baseline="0">
                          <a:ln>
                            <a:noFill/>
                          </a:ln>
                          <a:solidFill>
                            <a:srgbClr val="000000"/>
                          </a:solidFill>
                          <a:effectLst/>
                          <a:latin typeface="ＭＳ Ｐゴシック" pitchFamily="50" charset="-128"/>
                          <a:ea typeface="ＭＳ Ｐゴシック" pitchFamily="50" charset="-128"/>
                        </a:rPr>
                        <a:t> 仕事のことは忘れて治療に専念することを伝える</a:t>
                      </a:r>
                    </a:p>
                  </a:txBody>
                  <a:tcPr marL="7595" marR="7595" marT="7595"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r h="370327">
                <a:tc vMerge="1">
                  <a:txBody>
                    <a:bodyPr/>
                    <a:lstStyle/>
                    <a:p>
                      <a:endParaRPr kumimoji="1" lang="ja-JP" altLang="en-US"/>
                    </a:p>
                  </a:txBody>
                  <a:tcPr/>
                </a:tc>
                <a:tc vMerge="1">
                  <a:txBody>
                    <a:bodyPr/>
                    <a:lstStyle/>
                    <a:p>
                      <a:endParaRPr kumimoji="1" lang="ja-JP" altLang="en-US"/>
                    </a:p>
                  </a:txBody>
                  <a:tcPr/>
                </a:tc>
                <a:tc>
                  <a:txBody>
                    <a:bodyPr/>
                    <a:lstStyle>
                      <a:lvl1pPr>
                        <a:spcBef>
                          <a:spcPct val="20000"/>
                        </a:spcBef>
                        <a:buClr>
                          <a:srgbClr val="0BD0D9"/>
                        </a:buClr>
                        <a:buSzPct val="95000"/>
                        <a:buFont typeface="Wingdings 2" pitchFamily="18" charset="2"/>
                        <a:defRPr kumimoji="1" sz="2200">
                          <a:solidFill>
                            <a:schemeClr val="tx1"/>
                          </a:solidFill>
                          <a:latin typeface="Constantia" pitchFamily="18" charset="0"/>
                          <a:ea typeface="HGP明朝E" pitchFamily="18" charset="-128"/>
                        </a:defRPr>
                      </a:lvl1pPr>
                      <a:lvl2pPr marL="742950" indent="-285750">
                        <a:spcBef>
                          <a:spcPct val="20000"/>
                        </a:spcBef>
                        <a:buClr>
                          <a:schemeClr val="accent1"/>
                        </a:buClr>
                        <a:buSzPct val="85000"/>
                        <a:buFont typeface="Wingdings 2" pitchFamily="18" charset="2"/>
                        <a:defRPr kumimoji="1" sz="2000">
                          <a:solidFill>
                            <a:schemeClr val="tx1"/>
                          </a:solidFill>
                          <a:latin typeface="Constantia" pitchFamily="18" charset="0"/>
                          <a:ea typeface="HGP明朝E" pitchFamily="18" charset="-128"/>
                        </a:defRPr>
                      </a:lvl2pPr>
                      <a:lvl3pPr marL="1143000" indent="-228600">
                        <a:spcBef>
                          <a:spcPct val="20000"/>
                        </a:spcBef>
                        <a:buClr>
                          <a:schemeClr val="accent2"/>
                        </a:buClr>
                        <a:buSzPct val="70000"/>
                        <a:buFont typeface="Wingdings 2" pitchFamily="18" charset="2"/>
                        <a:defRPr kumimoji="1" sz="1900">
                          <a:solidFill>
                            <a:schemeClr val="tx1"/>
                          </a:solidFill>
                          <a:latin typeface="Constantia" pitchFamily="18" charset="0"/>
                          <a:ea typeface="HGP明朝E" pitchFamily="18" charset="-128"/>
                        </a:defRPr>
                      </a:lvl3pPr>
                      <a:lvl4pPr marL="1600200" indent="-228600">
                        <a:spcBef>
                          <a:spcPct val="20000"/>
                        </a:spcBef>
                        <a:buClr>
                          <a:srgbClr val="0BD0D9"/>
                        </a:buClr>
                        <a:buSzPct val="65000"/>
                        <a:buFont typeface="Wingdings 2" pitchFamily="18" charset="2"/>
                        <a:defRPr kumimoji="1">
                          <a:solidFill>
                            <a:schemeClr val="tx1"/>
                          </a:solidFill>
                          <a:latin typeface="Constantia" pitchFamily="18" charset="0"/>
                          <a:ea typeface="HGP明朝E" pitchFamily="18" charset="-128"/>
                        </a:defRPr>
                      </a:lvl4pPr>
                      <a:lvl5pPr marL="2057400" indent="-228600">
                        <a:spcBef>
                          <a:spcPct val="20000"/>
                        </a:spcBef>
                        <a:buClr>
                          <a:srgbClr val="10CF9B"/>
                        </a:buClr>
                        <a:buSzPct val="65000"/>
                        <a:buFont typeface="Wingdings 2" pitchFamily="18" charset="2"/>
                        <a:defRPr kumimoji="1">
                          <a:solidFill>
                            <a:schemeClr val="tx1"/>
                          </a:solidFill>
                          <a:latin typeface="Constantia" pitchFamily="18" charset="0"/>
                          <a:ea typeface="HGP明朝E" pitchFamily="18" charset="-128"/>
                        </a:defRPr>
                      </a:lvl5pPr>
                      <a:lvl6pPr marL="2514600" indent="-228600" eaLnBrk="0" fontAlgn="base" hangingPunct="0">
                        <a:spcBef>
                          <a:spcPct val="20000"/>
                        </a:spcBef>
                        <a:spcAft>
                          <a:spcPct val="0"/>
                        </a:spcAft>
                        <a:buClr>
                          <a:srgbClr val="10CF9B"/>
                        </a:buClr>
                        <a:buSzPct val="65000"/>
                        <a:buFont typeface="Wingdings 2" pitchFamily="18" charset="2"/>
                        <a:defRPr kumimoji="1">
                          <a:solidFill>
                            <a:schemeClr val="tx1"/>
                          </a:solidFill>
                          <a:latin typeface="Constantia" pitchFamily="18" charset="0"/>
                          <a:ea typeface="HGP明朝E" pitchFamily="18" charset="-128"/>
                        </a:defRPr>
                      </a:lvl6pPr>
                      <a:lvl7pPr marL="2971800" indent="-228600" eaLnBrk="0" fontAlgn="base" hangingPunct="0">
                        <a:spcBef>
                          <a:spcPct val="20000"/>
                        </a:spcBef>
                        <a:spcAft>
                          <a:spcPct val="0"/>
                        </a:spcAft>
                        <a:buClr>
                          <a:srgbClr val="10CF9B"/>
                        </a:buClr>
                        <a:buSzPct val="65000"/>
                        <a:buFont typeface="Wingdings 2" pitchFamily="18" charset="2"/>
                        <a:defRPr kumimoji="1">
                          <a:solidFill>
                            <a:schemeClr val="tx1"/>
                          </a:solidFill>
                          <a:latin typeface="Constantia" pitchFamily="18" charset="0"/>
                          <a:ea typeface="HGP明朝E" pitchFamily="18" charset="-128"/>
                        </a:defRPr>
                      </a:lvl7pPr>
                      <a:lvl8pPr marL="3429000" indent="-228600" eaLnBrk="0" fontAlgn="base" hangingPunct="0">
                        <a:spcBef>
                          <a:spcPct val="20000"/>
                        </a:spcBef>
                        <a:spcAft>
                          <a:spcPct val="0"/>
                        </a:spcAft>
                        <a:buClr>
                          <a:srgbClr val="10CF9B"/>
                        </a:buClr>
                        <a:buSzPct val="65000"/>
                        <a:buFont typeface="Wingdings 2" pitchFamily="18" charset="2"/>
                        <a:defRPr kumimoji="1">
                          <a:solidFill>
                            <a:schemeClr val="tx1"/>
                          </a:solidFill>
                          <a:latin typeface="Constantia" pitchFamily="18" charset="0"/>
                          <a:ea typeface="HGP明朝E" pitchFamily="18" charset="-128"/>
                        </a:defRPr>
                      </a:lvl8pPr>
                      <a:lvl9pPr marL="3886200" indent="-228600" eaLnBrk="0" fontAlgn="base" hangingPunct="0">
                        <a:spcBef>
                          <a:spcPct val="20000"/>
                        </a:spcBef>
                        <a:spcAft>
                          <a:spcPct val="0"/>
                        </a:spcAft>
                        <a:buClr>
                          <a:srgbClr val="10CF9B"/>
                        </a:buClr>
                        <a:buSzPct val="65000"/>
                        <a:buFont typeface="Wingdings 2" pitchFamily="18" charset="2"/>
                        <a:defRPr kumimoji="1">
                          <a:solidFill>
                            <a:schemeClr val="tx1"/>
                          </a:solidFill>
                          <a:latin typeface="Constantia" pitchFamily="18" charset="0"/>
                          <a:ea typeface="HGP明朝E" pitchFamily="18"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1" lang="ja-JP" altLang="en-US" sz="1800" b="1" i="0" u="none" strike="noStrike" cap="none" normalizeH="0" baseline="0">
                          <a:ln>
                            <a:noFill/>
                          </a:ln>
                          <a:solidFill>
                            <a:srgbClr val="000000"/>
                          </a:solidFill>
                          <a:effectLst/>
                          <a:latin typeface="ＭＳ Ｐゴシック" pitchFamily="50" charset="-128"/>
                          <a:ea typeface="ＭＳ Ｐゴシック" pitchFamily="50" charset="-128"/>
                        </a:rPr>
                        <a:t> 最初の１ヶ月間は本当に必要なことのみにとどめる</a:t>
                      </a:r>
                    </a:p>
                  </a:txBody>
                  <a:tcPr marL="7595" marR="7595" marT="7595"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7"/>
                  </a:ext>
                </a:extLst>
              </a:tr>
              <a:tr h="370327">
                <a:tc vMerge="1">
                  <a:txBody>
                    <a:bodyPr/>
                    <a:lstStyle/>
                    <a:p>
                      <a:endParaRPr kumimoji="1" lang="ja-JP" altLang="en-US"/>
                    </a:p>
                  </a:txBody>
                  <a:tcPr/>
                </a:tc>
                <a:tc vMerge="1">
                  <a:txBody>
                    <a:bodyPr/>
                    <a:lstStyle/>
                    <a:p>
                      <a:endParaRPr kumimoji="1" lang="ja-JP" altLang="en-US"/>
                    </a:p>
                  </a:txBody>
                  <a:tcPr/>
                </a:tc>
                <a:tc>
                  <a:txBody>
                    <a:bodyPr/>
                    <a:lstStyle>
                      <a:lvl1pPr>
                        <a:spcBef>
                          <a:spcPct val="20000"/>
                        </a:spcBef>
                        <a:buClr>
                          <a:srgbClr val="0BD0D9"/>
                        </a:buClr>
                        <a:buSzPct val="95000"/>
                        <a:buFont typeface="Wingdings 2" pitchFamily="18" charset="2"/>
                        <a:defRPr kumimoji="1" sz="2200">
                          <a:solidFill>
                            <a:schemeClr val="tx1"/>
                          </a:solidFill>
                          <a:latin typeface="Constantia" pitchFamily="18" charset="0"/>
                          <a:ea typeface="HGP明朝E" pitchFamily="18" charset="-128"/>
                        </a:defRPr>
                      </a:lvl1pPr>
                      <a:lvl2pPr marL="742950" indent="-285750">
                        <a:spcBef>
                          <a:spcPct val="20000"/>
                        </a:spcBef>
                        <a:buClr>
                          <a:schemeClr val="accent1"/>
                        </a:buClr>
                        <a:buSzPct val="85000"/>
                        <a:buFont typeface="Wingdings 2" pitchFamily="18" charset="2"/>
                        <a:defRPr kumimoji="1" sz="2000">
                          <a:solidFill>
                            <a:schemeClr val="tx1"/>
                          </a:solidFill>
                          <a:latin typeface="Constantia" pitchFamily="18" charset="0"/>
                          <a:ea typeface="HGP明朝E" pitchFamily="18" charset="-128"/>
                        </a:defRPr>
                      </a:lvl2pPr>
                      <a:lvl3pPr marL="1143000" indent="-228600">
                        <a:spcBef>
                          <a:spcPct val="20000"/>
                        </a:spcBef>
                        <a:buClr>
                          <a:schemeClr val="accent2"/>
                        </a:buClr>
                        <a:buSzPct val="70000"/>
                        <a:buFont typeface="Wingdings 2" pitchFamily="18" charset="2"/>
                        <a:defRPr kumimoji="1" sz="1900">
                          <a:solidFill>
                            <a:schemeClr val="tx1"/>
                          </a:solidFill>
                          <a:latin typeface="Constantia" pitchFamily="18" charset="0"/>
                          <a:ea typeface="HGP明朝E" pitchFamily="18" charset="-128"/>
                        </a:defRPr>
                      </a:lvl3pPr>
                      <a:lvl4pPr marL="1600200" indent="-228600">
                        <a:spcBef>
                          <a:spcPct val="20000"/>
                        </a:spcBef>
                        <a:buClr>
                          <a:srgbClr val="0BD0D9"/>
                        </a:buClr>
                        <a:buSzPct val="65000"/>
                        <a:buFont typeface="Wingdings 2" pitchFamily="18" charset="2"/>
                        <a:defRPr kumimoji="1">
                          <a:solidFill>
                            <a:schemeClr val="tx1"/>
                          </a:solidFill>
                          <a:latin typeface="Constantia" pitchFamily="18" charset="0"/>
                          <a:ea typeface="HGP明朝E" pitchFamily="18" charset="-128"/>
                        </a:defRPr>
                      </a:lvl4pPr>
                      <a:lvl5pPr marL="2057400" indent="-228600">
                        <a:spcBef>
                          <a:spcPct val="20000"/>
                        </a:spcBef>
                        <a:buClr>
                          <a:srgbClr val="10CF9B"/>
                        </a:buClr>
                        <a:buSzPct val="65000"/>
                        <a:buFont typeface="Wingdings 2" pitchFamily="18" charset="2"/>
                        <a:defRPr kumimoji="1">
                          <a:solidFill>
                            <a:schemeClr val="tx1"/>
                          </a:solidFill>
                          <a:latin typeface="Constantia" pitchFamily="18" charset="0"/>
                          <a:ea typeface="HGP明朝E" pitchFamily="18" charset="-128"/>
                        </a:defRPr>
                      </a:lvl5pPr>
                      <a:lvl6pPr marL="2514600" indent="-228600" eaLnBrk="0" fontAlgn="base" hangingPunct="0">
                        <a:spcBef>
                          <a:spcPct val="20000"/>
                        </a:spcBef>
                        <a:spcAft>
                          <a:spcPct val="0"/>
                        </a:spcAft>
                        <a:buClr>
                          <a:srgbClr val="10CF9B"/>
                        </a:buClr>
                        <a:buSzPct val="65000"/>
                        <a:buFont typeface="Wingdings 2" pitchFamily="18" charset="2"/>
                        <a:defRPr kumimoji="1">
                          <a:solidFill>
                            <a:schemeClr val="tx1"/>
                          </a:solidFill>
                          <a:latin typeface="Constantia" pitchFamily="18" charset="0"/>
                          <a:ea typeface="HGP明朝E" pitchFamily="18" charset="-128"/>
                        </a:defRPr>
                      </a:lvl6pPr>
                      <a:lvl7pPr marL="2971800" indent="-228600" eaLnBrk="0" fontAlgn="base" hangingPunct="0">
                        <a:spcBef>
                          <a:spcPct val="20000"/>
                        </a:spcBef>
                        <a:spcAft>
                          <a:spcPct val="0"/>
                        </a:spcAft>
                        <a:buClr>
                          <a:srgbClr val="10CF9B"/>
                        </a:buClr>
                        <a:buSzPct val="65000"/>
                        <a:buFont typeface="Wingdings 2" pitchFamily="18" charset="2"/>
                        <a:defRPr kumimoji="1">
                          <a:solidFill>
                            <a:schemeClr val="tx1"/>
                          </a:solidFill>
                          <a:latin typeface="Constantia" pitchFamily="18" charset="0"/>
                          <a:ea typeface="HGP明朝E" pitchFamily="18" charset="-128"/>
                        </a:defRPr>
                      </a:lvl7pPr>
                      <a:lvl8pPr marL="3429000" indent="-228600" eaLnBrk="0" fontAlgn="base" hangingPunct="0">
                        <a:spcBef>
                          <a:spcPct val="20000"/>
                        </a:spcBef>
                        <a:spcAft>
                          <a:spcPct val="0"/>
                        </a:spcAft>
                        <a:buClr>
                          <a:srgbClr val="10CF9B"/>
                        </a:buClr>
                        <a:buSzPct val="65000"/>
                        <a:buFont typeface="Wingdings 2" pitchFamily="18" charset="2"/>
                        <a:defRPr kumimoji="1">
                          <a:solidFill>
                            <a:schemeClr val="tx1"/>
                          </a:solidFill>
                          <a:latin typeface="Constantia" pitchFamily="18" charset="0"/>
                          <a:ea typeface="HGP明朝E" pitchFamily="18" charset="-128"/>
                        </a:defRPr>
                      </a:lvl8pPr>
                      <a:lvl9pPr marL="3886200" indent="-228600" eaLnBrk="0" fontAlgn="base" hangingPunct="0">
                        <a:spcBef>
                          <a:spcPct val="20000"/>
                        </a:spcBef>
                        <a:spcAft>
                          <a:spcPct val="0"/>
                        </a:spcAft>
                        <a:buClr>
                          <a:srgbClr val="10CF9B"/>
                        </a:buClr>
                        <a:buSzPct val="65000"/>
                        <a:buFont typeface="Wingdings 2" pitchFamily="18" charset="2"/>
                        <a:defRPr kumimoji="1">
                          <a:solidFill>
                            <a:schemeClr val="tx1"/>
                          </a:solidFill>
                          <a:latin typeface="Constantia" pitchFamily="18" charset="0"/>
                          <a:ea typeface="HGP明朝E" pitchFamily="18"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1" lang="ja-JP" altLang="en-US" sz="1800" b="1" i="0" u="none" strike="noStrike" cap="none" normalizeH="0" baseline="0">
                          <a:ln>
                            <a:noFill/>
                          </a:ln>
                          <a:solidFill>
                            <a:srgbClr val="000000"/>
                          </a:solidFill>
                          <a:effectLst/>
                          <a:latin typeface="ＭＳ Ｐゴシック" pitchFamily="50" charset="-128"/>
                          <a:ea typeface="ＭＳ Ｐゴシック" pitchFamily="50" charset="-128"/>
                        </a:rPr>
                        <a:t> 症状が落ち着いてきたら、本人から連絡をもらうように伝える</a:t>
                      </a:r>
                    </a:p>
                  </a:txBody>
                  <a:tcPr marL="7595" marR="7595" marT="7595"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8"/>
                  </a:ext>
                </a:extLst>
              </a:tr>
              <a:tr h="370327">
                <a:tc vMerge="1">
                  <a:txBody>
                    <a:bodyPr/>
                    <a:lstStyle/>
                    <a:p>
                      <a:endParaRPr kumimoji="1" lang="ja-JP" altLang="en-US"/>
                    </a:p>
                  </a:txBody>
                  <a:tcPr/>
                </a:tc>
                <a:tc vMerge="1">
                  <a:txBody>
                    <a:bodyPr/>
                    <a:lstStyle/>
                    <a:p>
                      <a:endParaRPr kumimoji="1" lang="ja-JP" altLang="en-US"/>
                    </a:p>
                  </a:txBody>
                  <a:tcPr/>
                </a:tc>
                <a:tc>
                  <a:txBody>
                    <a:bodyPr/>
                    <a:lstStyle>
                      <a:lvl1pPr>
                        <a:spcBef>
                          <a:spcPct val="20000"/>
                        </a:spcBef>
                        <a:buClr>
                          <a:srgbClr val="0BD0D9"/>
                        </a:buClr>
                        <a:buSzPct val="95000"/>
                        <a:buFont typeface="Wingdings 2" pitchFamily="18" charset="2"/>
                        <a:defRPr kumimoji="1" sz="2200">
                          <a:solidFill>
                            <a:schemeClr val="tx1"/>
                          </a:solidFill>
                          <a:latin typeface="Constantia" pitchFamily="18" charset="0"/>
                          <a:ea typeface="HGP明朝E" pitchFamily="18" charset="-128"/>
                        </a:defRPr>
                      </a:lvl1pPr>
                      <a:lvl2pPr marL="742950" indent="-285750">
                        <a:spcBef>
                          <a:spcPct val="20000"/>
                        </a:spcBef>
                        <a:buClr>
                          <a:schemeClr val="accent1"/>
                        </a:buClr>
                        <a:buSzPct val="85000"/>
                        <a:buFont typeface="Wingdings 2" pitchFamily="18" charset="2"/>
                        <a:defRPr kumimoji="1" sz="2000">
                          <a:solidFill>
                            <a:schemeClr val="tx1"/>
                          </a:solidFill>
                          <a:latin typeface="Constantia" pitchFamily="18" charset="0"/>
                          <a:ea typeface="HGP明朝E" pitchFamily="18" charset="-128"/>
                        </a:defRPr>
                      </a:lvl2pPr>
                      <a:lvl3pPr marL="1143000" indent="-228600">
                        <a:spcBef>
                          <a:spcPct val="20000"/>
                        </a:spcBef>
                        <a:buClr>
                          <a:schemeClr val="accent2"/>
                        </a:buClr>
                        <a:buSzPct val="70000"/>
                        <a:buFont typeface="Wingdings 2" pitchFamily="18" charset="2"/>
                        <a:defRPr kumimoji="1" sz="1900">
                          <a:solidFill>
                            <a:schemeClr val="tx1"/>
                          </a:solidFill>
                          <a:latin typeface="Constantia" pitchFamily="18" charset="0"/>
                          <a:ea typeface="HGP明朝E" pitchFamily="18" charset="-128"/>
                        </a:defRPr>
                      </a:lvl3pPr>
                      <a:lvl4pPr marL="1600200" indent="-228600">
                        <a:spcBef>
                          <a:spcPct val="20000"/>
                        </a:spcBef>
                        <a:buClr>
                          <a:srgbClr val="0BD0D9"/>
                        </a:buClr>
                        <a:buSzPct val="65000"/>
                        <a:buFont typeface="Wingdings 2" pitchFamily="18" charset="2"/>
                        <a:defRPr kumimoji="1">
                          <a:solidFill>
                            <a:schemeClr val="tx1"/>
                          </a:solidFill>
                          <a:latin typeface="Constantia" pitchFamily="18" charset="0"/>
                          <a:ea typeface="HGP明朝E" pitchFamily="18" charset="-128"/>
                        </a:defRPr>
                      </a:lvl4pPr>
                      <a:lvl5pPr marL="2057400" indent="-228600">
                        <a:spcBef>
                          <a:spcPct val="20000"/>
                        </a:spcBef>
                        <a:buClr>
                          <a:srgbClr val="10CF9B"/>
                        </a:buClr>
                        <a:buSzPct val="65000"/>
                        <a:buFont typeface="Wingdings 2" pitchFamily="18" charset="2"/>
                        <a:defRPr kumimoji="1">
                          <a:solidFill>
                            <a:schemeClr val="tx1"/>
                          </a:solidFill>
                          <a:latin typeface="Constantia" pitchFamily="18" charset="0"/>
                          <a:ea typeface="HGP明朝E" pitchFamily="18" charset="-128"/>
                        </a:defRPr>
                      </a:lvl5pPr>
                      <a:lvl6pPr marL="2514600" indent="-228600" eaLnBrk="0" fontAlgn="base" hangingPunct="0">
                        <a:spcBef>
                          <a:spcPct val="20000"/>
                        </a:spcBef>
                        <a:spcAft>
                          <a:spcPct val="0"/>
                        </a:spcAft>
                        <a:buClr>
                          <a:srgbClr val="10CF9B"/>
                        </a:buClr>
                        <a:buSzPct val="65000"/>
                        <a:buFont typeface="Wingdings 2" pitchFamily="18" charset="2"/>
                        <a:defRPr kumimoji="1">
                          <a:solidFill>
                            <a:schemeClr val="tx1"/>
                          </a:solidFill>
                          <a:latin typeface="Constantia" pitchFamily="18" charset="0"/>
                          <a:ea typeface="HGP明朝E" pitchFamily="18" charset="-128"/>
                        </a:defRPr>
                      </a:lvl6pPr>
                      <a:lvl7pPr marL="2971800" indent="-228600" eaLnBrk="0" fontAlgn="base" hangingPunct="0">
                        <a:spcBef>
                          <a:spcPct val="20000"/>
                        </a:spcBef>
                        <a:spcAft>
                          <a:spcPct val="0"/>
                        </a:spcAft>
                        <a:buClr>
                          <a:srgbClr val="10CF9B"/>
                        </a:buClr>
                        <a:buSzPct val="65000"/>
                        <a:buFont typeface="Wingdings 2" pitchFamily="18" charset="2"/>
                        <a:defRPr kumimoji="1">
                          <a:solidFill>
                            <a:schemeClr val="tx1"/>
                          </a:solidFill>
                          <a:latin typeface="Constantia" pitchFamily="18" charset="0"/>
                          <a:ea typeface="HGP明朝E" pitchFamily="18" charset="-128"/>
                        </a:defRPr>
                      </a:lvl7pPr>
                      <a:lvl8pPr marL="3429000" indent="-228600" eaLnBrk="0" fontAlgn="base" hangingPunct="0">
                        <a:spcBef>
                          <a:spcPct val="20000"/>
                        </a:spcBef>
                        <a:spcAft>
                          <a:spcPct val="0"/>
                        </a:spcAft>
                        <a:buClr>
                          <a:srgbClr val="10CF9B"/>
                        </a:buClr>
                        <a:buSzPct val="65000"/>
                        <a:buFont typeface="Wingdings 2" pitchFamily="18" charset="2"/>
                        <a:defRPr kumimoji="1">
                          <a:solidFill>
                            <a:schemeClr val="tx1"/>
                          </a:solidFill>
                          <a:latin typeface="Constantia" pitchFamily="18" charset="0"/>
                          <a:ea typeface="HGP明朝E" pitchFamily="18" charset="-128"/>
                        </a:defRPr>
                      </a:lvl8pPr>
                      <a:lvl9pPr marL="3886200" indent="-228600" eaLnBrk="0" fontAlgn="base" hangingPunct="0">
                        <a:spcBef>
                          <a:spcPct val="20000"/>
                        </a:spcBef>
                        <a:spcAft>
                          <a:spcPct val="0"/>
                        </a:spcAft>
                        <a:buClr>
                          <a:srgbClr val="10CF9B"/>
                        </a:buClr>
                        <a:buSzPct val="65000"/>
                        <a:buFont typeface="Wingdings 2" pitchFamily="18" charset="2"/>
                        <a:defRPr kumimoji="1">
                          <a:solidFill>
                            <a:schemeClr val="tx1"/>
                          </a:solidFill>
                          <a:latin typeface="Constantia" pitchFamily="18" charset="0"/>
                          <a:ea typeface="HGP明朝E" pitchFamily="18"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1" lang="ja-JP" altLang="en-US" sz="1800" b="1" i="0" u="none" strike="noStrike" cap="none" normalizeH="0" baseline="0">
                          <a:ln>
                            <a:noFill/>
                          </a:ln>
                          <a:solidFill>
                            <a:srgbClr val="000000"/>
                          </a:solidFill>
                          <a:effectLst/>
                          <a:latin typeface="ＭＳ Ｐゴシック" pitchFamily="50" charset="-128"/>
                          <a:ea typeface="ＭＳ Ｐゴシック" pitchFamily="50" charset="-128"/>
                        </a:rPr>
                        <a:t>　　→　もし連絡がなければ、会社から連絡することを伝える</a:t>
                      </a:r>
                    </a:p>
                  </a:txBody>
                  <a:tcPr marL="7595" marR="7595" marT="7595"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9"/>
                  </a:ext>
                </a:extLst>
              </a:tr>
              <a:tr h="370327">
                <a:tc vMerge="1">
                  <a:txBody>
                    <a:bodyPr/>
                    <a:lstStyle/>
                    <a:p>
                      <a:endParaRPr kumimoji="1" lang="ja-JP" altLang="en-US"/>
                    </a:p>
                  </a:txBody>
                  <a:tcPr/>
                </a:tc>
                <a:tc vMerge="1">
                  <a:txBody>
                    <a:bodyPr/>
                    <a:lstStyle/>
                    <a:p>
                      <a:endParaRPr kumimoji="1" lang="ja-JP" altLang="en-US"/>
                    </a:p>
                  </a:txBody>
                  <a:tcPr/>
                </a:tc>
                <a:tc>
                  <a:txBody>
                    <a:bodyPr/>
                    <a:lstStyle>
                      <a:lvl1pPr>
                        <a:spcBef>
                          <a:spcPct val="20000"/>
                        </a:spcBef>
                        <a:buClr>
                          <a:srgbClr val="0BD0D9"/>
                        </a:buClr>
                        <a:buSzPct val="95000"/>
                        <a:buFont typeface="Wingdings 2" pitchFamily="18" charset="2"/>
                        <a:defRPr kumimoji="1" sz="2200">
                          <a:solidFill>
                            <a:schemeClr val="tx1"/>
                          </a:solidFill>
                          <a:latin typeface="Constantia" pitchFamily="18" charset="0"/>
                          <a:ea typeface="HGP明朝E" pitchFamily="18" charset="-128"/>
                        </a:defRPr>
                      </a:lvl1pPr>
                      <a:lvl2pPr marL="742950" indent="-285750">
                        <a:spcBef>
                          <a:spcPct val="20000"/>
                        </a:spcBef>
                        <a:buClr>
                          <a:schemeClr val="accent1"/>
                        </a:buClr>
                        <a:buSzPct val="85000"/>
                        <a:buFont typeface="Wingdings 2" pitchFamily="18" charset="2"/>
                        <a:defRPr kumimoji="1" sz="2000">
                          <a:solidFill>
                            <a:schemeClr val="tx1"/>
                          </a:solidFill>
                          <a:latin typeface="Constantia" pitchFamily="18" charset="0"/>
                          <a:ea typeface="HGP明朝E" pitchFamily="18" charset="-128"/>
                        </a:defRPr>
                      </a:lvl2pPr>
                      <a:lvl3pPr marL="1143000" indent="-228600">
                        <a:spcBef>
                          <a:spcPct val="20000"/>
                        </a:spcBef>
                        <a:buClr>
                          <a:schemeClr val="accent2"/>
                        </a:buClr>
                        <a:buSzPct val="70000"/>
                        <a:buFont typeface="Wingdings 2" pitchFamily="18" charset="2"/>
                        <a:defRPr kumimoji="1" sz="1900">
                          <a:solidFill>
                            <a:schemeClr val="tx1"/>
                          </a:solidFill>
                          <a:latin typeface="Constantia" pitchFamily="18" charset="0"/>
                          <a:ea typeface="HGP明朝E" pitchFamily="18" charset="-128"/>
                        </a:defRPr>
                      </a:lvl3pPr>
                      <a:lvl4pPr marL="1600200" indent="-228600">
                        <a:spcBef>
                          <a:spcPct val="20000"/>
                        </a:spcBef>
                        <a:buClr>
                          <a:srgbClr val="0BD0D9"/>
                        </a:buClr>
                        <a:buSzPct val="65000"/>
                        <a:buFont typeface="Wingdings 2" pitchFamily="18" charset="2"/>
                        <a:defRPr kumimoji="1">
                          <a:solidFill>
                            <a:schemeClr val="tx1"/>
                          </a:solidFill>
                          <a:latin typeface="Constantia" pitchFamily="18" charset="0"/>
                          <a:ea typeface="HGP明朝E" pitchFamily="18" charset="-128"/>
                        </a:defRPr>
                      </a:lvl4pPr>
                      <a:lvl5pPr marL="2057400" indent="-228600">
                        <a:spcBef>
                          <a:spcPct val="20000"/>
                        </a:spcBef>
                        <a:buClr>
                          <a:srgbClr val="10CF9B"/>
                        </a:buClr>
                        <a:buSzPct val="65000"/>
                        <a:buFont typeface="Wingdings 2" pitchFamily="18" charset="2"/>
                        <a:defRPr kumimoji="1">
                          <a:solidFill>
                            <a:schemeClr val="tx1"/>
                          </a:solidFill>
                          <a:latin typeface="Constantia" pitchFamily="18" charset="0"/>
                          <a:ea typeface="HGP明朝E" pitchFamily="18" charset="-128"/>
                        </a:defRPr>
                      </a:lvl5pPr>
                      <a:lvl6pPr marL="2514600" indent="-228600" eaLnBrk="0" fontAlgn="base" hangingPunct="0">
                        <a:spcBef>
                          <a:spcPct val="20000"/>
                        </a:spcBef>
                        <a:spcAft>
                          <a:spcPct val="0"/>
                        </a:spcAft>
                        <a:buClr>
                          <a:srgbClr val="10CF9B"/>
                        </a:buClr>
                        <a:buSzPct val="65000"/>
                        <a:buFont typeface="Wingdings 2" pitchFamily="18" charset="2"/>
                        <a:defRPr kumimoji="1">
                          <a:solidFill>
                            <a:schemeClr val="tx1"/>
                          </a:solidFill>
                          <a:latin typeface="Constantia" pitchFamily="18" charset="0"/>
                          <a:ea typeface="HGP明朝E" pitchFamily="18" charset="-128"/>
                        </a:defRPr>
                      </a:lvl6pPr>
                      <a:lvl7pPr marL="2971800" indent="-228600" eaLnBrk="0" fontAlgn="base" hangingPunct="0">
                        <a:spcBef>
                          <a:spcPct val="20000"/>
                        </a:spcBef>
                        <a:spcAft>
                          <a:spcPct val="0"/>
                        </a:spcAft>
                        <a:buClr>
                          <a:srgbClr val="10CF9B"/>
                        </a:buClr>
                        <a:buSzPct val="65000"/>
                        <a:buFont typeface="Wingdings 2" pitchFamily="18" charset="2"/>
                        <a:defRPr kumimoji="1">
                          <a:solidFill>
                            <a:schemeClr val="tx1"/>
                          </a:solidFill>
                          <a:latin typeface="Constantia" pitchFamily="18" charset="0"/>
                          <a:ea typeface="HGP明朝E" pitchFamily="18" charset="-128"/>
                        </a:defRPr>
                      </a:lvl7pPr>
                      <a:lvl8pPr marL="3429000" indent="-228600" eaLnBrk="0" fontAlgn="base" hangingPunct="0">
                        <a:spcBef>
                          <a:spcPct val="20000"/>
                        </a:spcBef>
                        <a:spcAft>
                          <a:spcPct val="0"/>
                        </a:spcAft>
                        <a:buClr>
                          <a:srgbClr val="10CF9B"/>
                        </a:buClr>
                        <a:buSzPct val="65000"/>
                        <a:buFont typeface="Wingdings 2" pitchFamily="18" charset="2"/>
                        <a:defRPr kumimoji="1">
                          <a:solidFill>
                            <a:schemeClr val="tx1"/>
                          </a:solidFill>
                          <a:latin typeface="Constantia" pitchFamily="18" charset="0"/>
                          <a:ea typeface="HGP明朝E" pitchFamily="18" charset="-128"/>
                        </a:defRPr>
                      </a:lvl8pPr>
                      <a:lvl9pPr marL="3886200" indent="-228600" eaLnBrk="0" fontAlgn="base" hangingPunct="0">
                        <a:spcBef>
                          <a:spcPct val="20000"/>
                        </a:spcBef>
                        <a:spcAft>
                          <a:spcPct val="0"/>
                        </a:spcAft>
                        <a:buClr>
                          <a:srgbClr val="10CF9B"/>
                        </a:buClr>
                        <a:buSzPct val="65000"/>
                        <a:buFont typeface="Wingdings 2" pitchFamily="18" charset="2"/>
                        <a:defRPr kumimoji="1">
                          <a:solidFill>
                            <a:schemeClr val="tx1"/>
                          </a:solidFill>
                          <a:latin typeface="Constantia" pitchFamily="18" charset="0"/>
                          <a:ea typeface="HGP明朝E" pitchFamily="18"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1" lang="ja-JP" altLang="en-US" sz="1800" b="1" i="0" u="none" strike="noStrike" cap="none" normalizeH="0" baseline="0">
                          <a:ln>
                            <a:noFill/>
                          </a:ln>
                          <a:solidFill>
                            <a:srgbClr val="000000"/>
                          </a:solidFill>
                          <a:effectLst/>
                          <a:latin typeface="ＭＳ Ｐゴシック" pitchFamily="50" charset="-128"/>
                          <a:ea typeface="ＭＳ Ｐゴシック" pitchFamily="50" charset="-128"/>
                        </a:rPr>
                        <a:t>　　→　連絡がつかない場合は、家族にも連絡することを伝える</a:t>
                      </a:r>
                    </a:p>
                  </a:txBody>
                  <a:tcPr marL="7595" marR="7595" marT="7595"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0"/>
                  </a:ext>
                </a:extLst>
              </a:tr>
              <a:tr h="370327">
                <a:tc rowSpan="3">
                  <a:txBody>
                    <a:bodyPr/>
                    <a:lstStyle>
                      <a:lvl1pPr>
                        <a:spcBef>
                          <a:spcPct val="20000"/>
                        </a:spcBef>
                        <a:buClr>
                          <a:srgbClr val="0BD0D9"/>
                        </a:buClr>
                        <a:buSzPct val="95000"/>
                        <a:buFont typeface="Wingdings 2" pitchFamily="18" charset="2"/>
                        <a:defRPr kumimoji="1" sz="2200">
                          <a:solidFill>
                            <a:schemeClr val="tx1"/>
                          </a:solidFill>
                          <a:latin typeface="Constantia" pitchFamily="18" charset="0"/>
                          <a:ea typeface="HGP明朝E" pitchFamily="18" charset="-128"/>
                        </a:defRPr>
                      </a:lvl1pPr>
                      <a:lvl2pPr marL="742950" indent="-285750">
                        <a:spcBef>
                          <a:spcPct val="20000"/>
                        </a:spcBef>
                        <a:buClr>
                          <a:schemeClr val="accent1"/>
                        </a:buClr>
                        <a:buSzPct val="85000"/>
                        <a:buFont typeface="Wingdings 2" pitchFamily="18" charset="2"/>
                        <a:defRPr kumimoji="1" sz="2000">
                          <a:solidFill>
                            <a:schemeClr val="tx1"/>
                          </a:solidFill>
                          <a:latin typeface="Constantia" pitchFamily="18" charset="0"/>
                          <a:ea typeface="HGP明朝E" pitchFamily="18" charset="-128"/>
                        </a:defRPr>
                      </a:lvl2pPr>
                      <a:lvl3pPr marL="1143000" indent="-228600">
                        <a:spcBef>
                          <a:spcPct val="20000"/>
                        </a:spcBef>
                        <a:buClr>
                          <a:schemeClr val="accent2"/>
                        </a:buClr>
                        <a:buSzPct val="70000"/>
                        <a:buFont typeface="Wingdings 2" pitchFamily="18" charset="2"/>
                        <a:defRPr kumimoji="1" sz="1900">
                          <a:solidFill>
                            <a:schemeClr val="tx1"/>
                          </a:solidFill>
                          <a:latin typeface="Constantia" pitchFamily="18" charset="0"/>
                          <a:ea typeface="HGP明朝E" pitchFamily="18" charset="-128"/>
                        </a:defRPr>
                      </a:lvl3pPr>
                      <a:lvl4pPr marL="1600200" indent="-228600">
                        <a:spcBef>
                          <a:spcPct val="20000"/>
                        </a:spcBef>
                        <a:buClr>
                          <a:srgbClr val="0BD0D9"/>
                        </a:buClr>
                        <a:buSzPct val="65000"/>
                        <a:buFont typeface="Wingdings 2" pitchFamily="18" charset="2"/>
                        <a:defRPr kumimoji="1">
                          <a:solidFill>
                            <a:schemeClr val="tx1"/>
                          </a:solidFill>
                          <a:latin typeface="Constantia" pitchFamily="18" charset="0"/>
                          <a:ea typeface="HGP明朝E" pitchFamily="18" charset="-128"/>
                        </a:defRPr>
                      </a:lvl4pPr>
                      <a:lvl5pPr marL="2057400" indent="-228600">
                        <a:spcBef>
                          <a:spcPct val="20000"/>
                        </a:spcBef>
                        <a:buClr>
                          <a:srgbClr val="10CF9B"/>
                        </a:buClr>
                        <a:buSzPct val="65000"/>
                        <a:buFont typeface="Wingdings 2" pitchFamily="18" charset="2"/>
                        <a:defRPr kumimoji="1">
                          <a:solidFill>
                            <a:schemeClr val="tx1"/>
                          </a:solidFill>
                          <a:latin typeface="Constantia" pitchFamily="18" charset="0"/>
                          <a:ea typeface="HGP明朝E" pitchFamily="18" charset="-128"/>
                        </a:defRPr>
                      </a:lvl5pPr>
                      <a:lvl6pPr marL="2514600" indent="-228600" eaLnBrk="0" fontAlgn="base" hangingPunct="0">
                        <a:spcBef>
                          <a:spcPct val="20000"/>
                        </a:spcBef>
                        <a:spcAft>
                          <a:spcPct val="0"/>
                        </a:spcAft>
                        <a:buClr>
                          <a:srgbClr val="10CF9B"/>
                        </a:buClr>
                        <a:buSzPct val="65000"/>
                        <a:buFont typeface="Wingdings 2" pitchFamily="18" charset="2"/>
                        <a:defRPr kumimoji="1">
                          <a:solidFill>
                            <a:schemeClr val="tx1"/>
                          </a:solidFill>
                          <a:latin typeface="Constantia" pitchFamily="18" charset="0"/>
                          <a:ea typeface="HGP明朝E" pitchFamily="18" charset="-128"/>
                        </a:defRPr>
                      </a:lvl6pPr>
                      <a:lvl7pPr marL="2971800" indent="-228600" eaLnBrk="0" fontAlgn="base" hangingPunct="0">
                        <a:spcBef>
                          <a:spcPct val="20000"/>
                        </a:spcBef>
                        <a:spcAft>
                          <a:spcPct val="0"/>
                        </a:spcAft>
                        <a:buClr>
                          <a:srgbClr val="10CF9B"/>
                        </a:buClr>
                        <a:buSzPct val="65000"/>
                        <a:buFont typeface="Wingdings 2" pitchFamily="18" charset="2"/>
                        <a:defRPr kumimoji="1">
                          <a:solidFill>
                            <a:schemeClr val="tx1"/>
                          </a:solidFill>
                          <a:latin typeface="Constantia" pitchFamily="18" charset="0"/>
                          <a:ea typeface="HGP明朝E" pitchFamily="18" charset="-128"/>
                        </a:defRPr>
                      </a:lvl7pPr>
                      <a:lvl8pPr marL="3429000" indent="-228600" eaLnBrk="0" fontAlgn="base" hangingPunct="0">
                        <a:spcBef>
                          <a:spcPct val="20000"/>
                        </a:spcBef>
                        <a:spcAft>
                          <a:spcPct val="0"/>
                        </a:spcAft>
                        <a:buClr>
                          <a:srgbClr val="10CF9B"/>
                        </a:buClr>
                        <a:buSzPct val="65000"/>
                        <a:buFont typeface="Wingdings 2" pitchFamily="18" charset="2"/>
                        <a:defRPr kumimoji="1">
                          <a:solidFill>
                            <a:schemeClr val="tx1"/>
                          </a:solidFill>
                          <a:latin typeface="Constantia" pitchFamily="18" charset="0"/>
                          <a:ea typeface="HGP明朝E" pitchFamily="18" charset="-128"/>
                        </a:defRPr>
                      </a:lvl8pPr>
                      <a:lvl9pPr marL="3886200" indent="-228600" eaLnBrk="0" fontAlgn="base" hangingPunct="0">
                        <a:spcBef>
                          <a:spcPct val="20000"/>
                        </a:spcBef>
                        <a:spcAft>
                          <a:spcPct val="0"/>
                        </a:spcAft>
                        <a:buClr>
                          <a:srgbClr val="10CF9B"/>
                        </a:buClr>
                        <a:buSzPct val="65000"/>
                        <a:buFont typeface="Wingdings 2" pitchFamily="18" charset="2"/>
                        <a:defRPr kumimoji="1">
                          <a:solidFill>
                            <a:schemeClr val="tx1"/>
                          </a:solidFill>
                          <a:latin typeface="Constantia" pitchFamily="18" charset="0"/>
                          <a:ea typeface="HGP明朝E" pitchFamily="18"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1" lang="en-US" altLang="ja-JP" sz="1800" b="1" i="0" u="none" strike="noStrike" cap="none" normalizeH="0" baseline="0">
                          <a:ln>
                            <a:noFill/>
                          </a:ln>
                          <a:solidFill>
                            <a:srgbClr val="000000"/>
                          </a:solidFill>
                          <a:effectLst/>
                          <a:latin typeface="ＭＳ Ｐゴシック" pitchFamily="50" charset="-128"/>
                          <a:ea typeface="ＭＳ Ｐゴシック" pitchFamily="50" charset="-128"/>
                        </a:rPr>
                        <a:t>5</a:t>
                      </a:r>
                    </a:p>
                  </a:txBody>
                  <a:tcPr marL="7595" marR="7595" marT="7595"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rowSpan="3">
                  <a:txBody>
                    <a:bodyPr/>
                    <a:lstStyle>
                      <a:lvl1pPr>
                        <a:spcBef>
                          <a:spcPct val="20000"/>
                        </a:spcBef>
                        <a:buClr>
                          <a:srgbClr val="0BD0D9"/>
                        </a:buClr>
                        <a:buSzPct val="95000"/>
                        <a:buFont typeface="Wingdings 2" pitchFamily="18" charset="2"/>
                        <a:defRPr kumimoji="1" sz="2200">
                          <a:solidFill>
                            <a:schemeClr val="tx1"/>
                          </a:solidFill>
                          <a:latin typeface="Constantia" pitchFamily="18" charset="0"/>
                          <a:ea typeface="HGP明朝E" pitchFamily="18" charset="-128"/>
                        </a:defRPr>
                      </a:lvl1pPr>
                      <a:lvl2pPr marL="742950" indent="-285750">
                        <a:spcBef>
                          <a:spcPct val="20000"/>
                        </a:spcBef>
                        <a:buClr>
                          <a:schemeClr val="accent1"/>
                        </a:buClr>
                        <a:buSzPct val="85000"/>
                        <a:buFont typeface="Wingdings 2" pitchFamily="18" charset="2"/>
                        <a:defRPr kumimoji="1" sz="2000">
                          <a:solidFill>
                            <a:schemeClr val="tx1"/>
                          </a:solidFill>
                          <a:latin typeface="Constantia" pitchFamily="18" charset="0"/>
                          <a:ea typeface="HGP明朝E" pitchFamily="18" charset="-128"/>
                        </a:defRPr>
                      </a:lvl2pPr>
                      <a:lvl3pPr marL="1143000" indent="-228600">
                        <a:spcBef>
                          <a:spcPct val="20000"/>
                        </a:spcBef>
                        <a:buClr>
                          <a:schemeClr val="accent2"/>
                        </a:buClr>
                        <a:buSzPct val="70000"/>
                        <a:buFont typeface="Wingdings 2" pitchFamily="18" charset="2"/>
                        <a:defRPr kumimoji="1" sz="1900">
                          <a:solidFill>
                            <a:schemeClr val="tx1"/>
                          </a:solidFill>
                          <a:latin typeface="Constantia" pitchFamily="18" charset="0"/>
                          <a:ea typeface="HGP明朝E" pitchFamily="18" charset="-128"/>
                        </a:defRPr>
                      </a:lvl3pPr>
                      <a:lvl4pPr marL="1600200" indent="-228600">
                        <a:spcBef>
                          <a:spcPct val="20000"/>
                        </a:spcBef>
                        <a:buClr>
                          <a:srgbClr val="0BD0D9"/>
                        </a:buClr>
                        <a:buSzPct val="65000"/>
                        <a:buFont typeface="Wingdings 2" pitchFamily="18" charset="2"/>
                        <a:defRPr kumimoji="1">
                          <a:solidFill>
                            <a:schemeClr val="tx1"/>
                          </a:solidFill>
                          <a:latin typeface="Constantia" pitchFamily="18" charset="0"/>
                          <a:ea typeface="HGP明朝E" pitchFamily="18" charset="-128"/>
                        </a:defRPr>
                      </a:lvl4pPr>
                      <a:lvl5pPr marL="2057400" indent="-228600">
                        <a:spcBef>
                          <a:spcPct val="20000"/>
                        </a:spcBef>
                        <a:buClr>
                          <a:srgbClr val="10CF9B"/>
                        </a:buClr>
                        <a:buSzPct val="65000"/>
                        <a:buFont typeface="Wingdings 2" pitchFamily="18" charset="2"/>
                        <a:defRPr kumimoji="1">
                          <a:solidFill>
                            <a:schemeClr val="tx1"/>
                          </a:solidFill>
                          <a:latin typeface="Constantia" pitchFamily="18" charset="0"/>
                          <a:ea typeface="HGP明朝E" pitchFamily="18" charset="-128"/>
                        </a:defRPr>
                      </a:lvl5pPr>
                      <a:lvl6pPr marL="2514600" indent="-228600" eaLnBrk="0" fontAlgn="base" hangingPunct="0">
                        <a:spcBef>
                          <a:spcPct val="20000"/>
                        </a:spcBef>
                        <a:spcAft>
                          <a:spcPct val="0"/>
                        </a:spcAft>
                        <a:buClr>
                          <a:srgbClr val="10CF9B"/>
                        </a:buClr>
                        <a:buSzPct val="65000"/>
                        <a:buFont typeface="Wingdings 2" pitchFamily="18" charset="2"/>
                        <a:defRPr kumimoji="1">
                          <a:solidFill>
                            <a:schemeClr val="tx1"/>
                          </a:solidFill>
                          <a:latin typeface="Constantia" pitchFamily="18" charset="0"/>
                          <a:ea typeface="HGP明朝E" pitchFamily="18" charset="-128"/>
                        </a:defRPr>
                      </a:lvl6pPr>
                      <a:lvl7pPr marL="2971800" indent="-228600" eaLnBrk="0" fontAlgn="base" hangingPunct="0">
                        <a:spcBef>
                          <a:spcPct val="20000"/>
                        </a:spcBef>
                        <a:spcAft>
                          <a:spcPct val="0"/>
                        </a:spcAft>
                        <a:buClr>
                          <a:srgbClr val="10CF9B"/>
                        </a:buClr>
                        <a:buSzPct val="65000"/>
                        <a:buFont typeface="Wingdings 2" pitchFamily="18" charset="2"/>
                        <a:defRPr kumimoji="1">
                          <a:solidFill>
                            <a:schemeClr val="tx1"/>
                          </a:solidFill>
                          <a:latin typeface="Constantia" pitchFamily="18" charset="0"/>
                          <a:ea typeface="HGP明朝E" pitchFamily="18" charset="-128"/>
                        </a:defRPr>
                      </a:lvl7pPr>
                      <a:lvl8pPr marL="3429000" indent="-228600" eaLnBrk="0" fontAlgn="base" hangingPunct="0">
                        <a:spcBef>
                          <a:spcPct val="20000"/>
                        </a:spcBef>
                        <a:spcAft>
                          <a:spcPct val="0"/>
                        </a:spcAft>
                        <a:buClr>
                          <a:srgbClr val="10CF9B"/>
                        </a:buClr>
                        <a:buSzPct val="65000"/>
                        <a:buFont typeface="Wingdings 2" pitchFamily="18" charset="2"/>
                        <a:defRPr kumimoji="1">
                          <a:solidFill>
                            <a:schemeClr val="tx1"/>
                          </a:solidFill>
                          <a:latin typeface="Constantia" pitchFamily="18" charset="0"/>
                          <a:ea typeface="HGP明朝E" pitchFamily="18" charset="-128"/>
                        </a:defRPr>
                      </a:lvl8pPr>
                      <a:lvl9pPr marL="3886200" indent="-228600" eaLnBrk="0" fontAlgn="base" hangingPunct="0">
                        <a:spcBef>
                          <a:spcPct val="20000"/>
                        </a:spcBef>
                        <a:spcAft>
                          <a:spcPct val="0"/>
                        </a:spcAft>
                        <a:buClr>
                          <a:srgbClr val="10CF9B"/>
                        </a:buClr>
                        <a:buSzPct val="65000"/>
                        <a:buFont typeface="Wingdings 2" pitchFamily="18" charset="2"/>
                        <a:defRPr kumimoji="1">
                          <a:solidFill>
                            <a:schemeClr val="tx1"/>
                          </a:solidFill>
                          <a:latin typeface="Constantia" pitchFamily="18" charset="0"/>
                          <a:ea typeface="HGP明朝E" pitchFamily="18"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1" lang="ja-JP" altLang="en-US" sz="1800" b="1" i="0" u="none" strike="noStrike" cap="none" normalizeH="0" baseline="0">
                          <a:ln>
                            <a:noFill/>
                          </a:ln>
                          <a:solidFill>
                            <a:srgbClr val="000000"/>
                          </a:solidFill>
                          <a:effectLst/>
                          <a:latin typeface="ＭＳ Ｐゴシック" pitchFamily="50" charset="-128"/>
                          <a:ea typeface="ＭＳ Ｐゴシック" pitchFamily="50" charset="-128"/>
                        </a:rPr>
                        <a:t> 発病までの経緯の整理</a:t>
                      </a:r>
                    </a:p>
                  </a:txBody>
                  <a:tcPr marL="7595" marR="7595" marT="7595"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Clr>
                          <a:srgbClr val="0BD0D9"/>
                        </a:buClr>
                        <a:buSzPct val="95000"/>
                        <a:buFont typeface="Wingdings 2" pitchFamily="18" charset="2"/>
                        <a:defRPr kumimoji="1" sz="2200">
                          <a:solidFill>
                            <a:schemeClr val="tx1"/>
                          </a:solidFill>
                          <a:latin typeface="Constantia" pitchFamily="18" charset="0"/>
                          <a:ea typeface="HGP明朝E" pitchFamily="18" charset="-128"/>
                        </a:defRPr>
                      </a:lvl1pPr>
                      <a:lvl2pPr marL="742950" indent="-285750">
                        <a:spcBef>
                          <a:spcPct val="20000"/>
                        </a:spcBef>
                        <a:buClr>
                          <a:schemeClr val="accent1"/>
                        </a:buClr>
                        <a:buSzPct val="85000"/>
                        <a:buFont typeface="Wingdings 2" pitchFamily="18" charset="2"/>
                        <a:defRPr kumimoji="1" sz="2000">
                          <a:solidFill>
                            <a:schemeClr val="tx1"/>
                          </a:solidFill>
                          <a:latin typeface="Constantia" pitchFamily="18" charset="0"/>
                          <a:ea typeface="HGP明朝E" pitchFamily="18" charset="-128"/>
                        </a:defRPr>
                      </a:lvl2pPr>
                      <a:lvl3pPr marL="1143000" indent="-228600">
                        <a:spcBef>
                          <a:spcPct val="20000"/>
                        </a:spcBef>
                        <a:buClr>
                          <a:schemeClr val="accent2"/>
                        </a:buClr>
                        <a:buSzPct val="70000"/>
                        <a:buFont typeface="Wingdings 2" pitchFamily="18" charset="2"/>
                        <a:defRPr kumimoji="1" sz="1900">
                          <a:solidFill>
                            <a:schemeClr val="tx1"/>
                          </a:solidFill>
                          <a:latin typeface="Constantia" pitchFamily="18" charset="0"/>
                          <a:ea typeface="HGP明朝E" pitchFamily="18" charset="-128"/>
                        </a:defRPr>
                      </a:lvl3pPr>
                      <a:lvl4pPr marL="1600200" indent="-228600">
                        <a:spcBef>
                          <a:spcPct val="20000"/>
                        </a:spcBef>
                        <a:buClr>
                          <a:srgbClr val="0BD0D9"/>
                        </a:buClr>
                        <a:buSzPct val="65000"/>
                        <a:buFont typeface="Wingdings 2" pitchFamily="18" charset="2"/>
                        <a:defRPr kumimoji="1">
                          <a:solidFill>
                            <a:schemeClr val="tx1"/>
                          </a:solidFill>
                          <a:latin typeface="Constantia" pitchFamily="18" charset="0"/>
                          <a:ea typeface="HGP明朝E" pitchFamily="18" charset="-128"/>
                        </a:defRPr>
                      </a:lvl4pPr>
                      <a:lvl5pPr marL="2057400" indent="-228600">
                        <a:spcBef>
                          <a:spcPct val="20000"/>
                        </a:spcBef>
                        <a:buClr>
                          <a:srgbClr val="10CF9B"/>
                        </a:buClr>
                        <a:buSzPct val="65000"/>
                        <a:buFont typeface="Wingdings 2" pitchFamily="18" charset="2"/>
                        <a:defRPr kumimoji="1">
                          <a:solidFill>
                            <a:schemeClr val="tx1"/>
                          </a:solidFill>
                          <a:latin typeface="Constantia" pitchFamily="18" charset="0"/>
                          <a:ea typeface="HGP明朝E" pitchFamily="18" charset="-128"/>
                        </a:defRPr>
                      </a:lvl5pPr>
                      <a:lvl6pPr marL="2514600" indent="-228600" eaLnBrk="0" fontAlgn="base" hangingPunct="0">
                        <a:spcBef>
                          <a:spcPct val="20000"/>
                        </a:spcBef>
                        <a:spcAft>
                          <a:spcPct val="0"/>
                        </a:spcAft>
                        <a:buClr>
                          <a:srgbClr val="10CF9B"/>
                        </a:buClr>
                        <a:buSzPct val="65000"/>
                        <a:buFont typeface="Wingdings 2" pitchFamily="18" charset="2"/>
                        <a:defRPr kumimoji="1">
                          <a:solidFill>
                            <a:schemeClr val="tx1"/>
                          </a:solidFill>
                          <a:latin typeface="Constantia" pitchFamily="18" charset="0"/>
                          <a:ea typeface="HGP明朝E" pitchFamily="18" charset="-128"/>
                        </a:defRPr>
                      </a:lvl6pPr>
                      <a:lvl7pPr marL="2971800" indent="-228600" eaLnBrk="0" fontAlgn="base" hangingPunct="0">
                        <a:spcBef>
                          <a:spcPct val="20000"/>
                        </a:spcBef>
                        <a:spcAft>
                          <a:spcPct val="0"/>
                        </a:spcAft>
                        <a:buClr>
                          <a:srgbClr val="10CF9B"/>
                        </a:buClr>
                        <a:buSzPct val="65000"/>
                        <a:buFont typeface="Wingdings 2" pitchFamily="18" charset="2"/>
                        <a:defRPr kumimoji="1">
                          <a:solidFill>
                            <a:schemeClr val="tx1"/>
                          </a:solidFill>
                          <a:latin typeface="Constantia" pitchFamily="18" charset="0"/>
                          <a:ea typeface="HGP明朝E" pitchFamily="18" charset="-128"/>
                        </a:defRPr>
                      </a:lvl7pPr>
                      <a:lvl8pPr marL="3429000" indent="-228600" eaLnBrk="0" fontAlgn="base" hangingPunct="0">
                        <a:spcBef>
                          <a:spcPct val="20000"/>
                        </a:spcBef>
                        <a:spcAft>
                          <a:spcPct val="0"/>
                        </a:spcAft>
                        <a:buClr>
                          <a:srgbClr val="10CF9B"/>
                        </a:buClr>
                        <a:buSzPct val="65000"/>
                        <a:buFont typeface="Wingdings 2" pitchFamily="18" charset="2"/>
                        <a:defRPr kumimoji="1">
                          <a:solidFill>
                            <a:schemeClr val="tx1"/>
                          </a:solidFill>
                          <a:latin typeface="Constantia" pitchFamily="18" charset="0"/>
                          <a:ea typeface="HGP明朝E" pitchFamily="18" charset="-128"/>
                        </a:defRPr>
                      </a:lvl8pPr>
                      <a:lvl9pPr marL="3886200" indent="-228600" eaLnBrk="0" fontAlgn="base" hangingPunct="0">
                        <a:spcBef>
                          <a:spcPct val="20000"/>
                        </a:spcBef>
                        <a:spcAft>
                          <a:spcPct val="0"/>
                        </a:spcAft>
                        <a:buClr>
                          <a:srgbClr val="10CF9B"/>
                        </a:buClr>
                        <a:buSzPct val="65000"/>
                        <a:buFont typeface="Wingdings 2" pitchFamily="18" charset="2"/>
                        <a:defRPr kumimoji="1">
                          <a:solidFill>
                            <a:schemeClr val="tx1"/>
                          </a:solidFill>
                          <a:latin typeface="Constantia" pitchFamily="18" charset="0"/>
                          <a:ea typeface="HGP明朝E" pitchFamily="18"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1" lang="ja-JP" altLang="en-US" sz="1800" b="1" i="0" u="none" strike="noStrike" cap="none" normalizeH="0" baseline="0">
                          <a:ln>
                            <a:noFill/>
                          </a:ln>
                          <a:solidFill>
                            <a:srgbClr val="000000"/>
                          </a:solidFill>
                          <a:effectLst/>
                          <a:latin typeface="ＭＳ Ｐゴシック" pitchFamily="50" charset="-128"/>
                          <a:ea typeface="ＭＳ Ｐゴシック" pitchFamily="50" charset="-128"/>
                        </a:rPr>
                        <a:t> 勤怠、時間外労働などの状況</a:t>
                      </a:r>
                    </a:p>
                  </a:txBody>
                  <a:tcPr marL="7595" marR="7595" marT="7595"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1"/>
                  </a:ext>
                </a:extLst>
              </a:tr>
              <a:tr h="370327">
                <a:tc vMerge="1">
                  <a:txBody>
                    <a:bodyPr/>
                    <a:lstStyle/>
                    <a:p>
                      <a:endParaRPr kumimoji="1" lang="ja-JP" altLang="en-US"/>
                    </a:p>
                  </a:txBody>
                  <a:tcPr/>
                </a:tc>
                <a:tc vMerge="1">
                  <a:txBody>
                    <a:bodyPr/>
                    <a:lstStyle/>
                    <a:p>
                      <a:endParaRPr kumimoji="1" lang="ja-JP" altLang="en-US"/>
                    </a:p>
                  </a:txBody>
                  <a:tcPr/>
                </a:tc>
                <a:tc>
                  <a:txBody>
                    <a:bodyPr/>
                    <a:lstStyle>
                      <a:lvl1pPr>
                        <a:spcBef>
                          <a:spcPct val="20000"/>
                        </a:spcBef>
                        <a:buClr>
                          <a:srgbClr val="0BD0D9"/>
                        </a:buClr>
                        <a:buSzPct val="95000"/>
                        <a:buFont typeface="Wingdings 2" pitchFamily="18" charset="2"/>
                        <a:defRPr kumimoji="1" sz="2200">
                          <a:solidFill>
                            <a:schemeClr val="tx1"/>
                          </a:solidFill>
                          <a:latin typeface="Constantia" pitchFamily="18" charset="0"/>
                          <a:ea typeface="HGP明朝E" pitchFamily="18" charset="-128"/>
                        </a:defRPr>
                      </a:lvl1pPr>
                      <a:lvl2pPr marL="742950" indent="-285750">
                        <a:spcBef>
                          <a:spcPct val="20000"/>
                        </a:spcBef>
                        <a:buClr>
                          <a:schemeClr val="accent1"/>
                        </a:buClr>
                        <a:buSzPct val="85000"/>
                        <a:buFont typeface="Wingdings 2" pitchFamily="18" charset="2"/>
                        <a:defRPr kumimoji="1" sz="2000">
                          <a:solidFill>
                            <a:schemeClr val="tx1"/>
                          </a:solidFill>
                          <a:latin typeface="Constantia" pitchFamily="18" charset="0"/>
                          <a:ea typeface="HGP明朝E" pitchFamily="18" charset="-128"/>
                        </a:defRPr>
                      </a:lvl2pPr>
                      <a:lvl3pPr marL="1143000" indent="-228600">
                        <a:spcBef>
                          <a:spcPct val="20000"/>
                        </a:spcBef>
                        <a:buClr>
                          <a:schemeClr val="accent2"/>
                        </a:buClr>
                        <a:buSzPct val="70000"/>
                        <a:buFont typeface="Wingdings 2" pitchFamily="18" charset="2"/>
                        <a:defRPr kumimoji="1" sz="1900">
                          <a:solidFill>
                            <a:schemeClr val="tx1"/>
                          </a:solidFill>
                          <a:latin typeface="Constantia" pitchFamily="18" charset="0"/>
                          <a:ea typeface="HGP明朝E" pitchFamily="18" charset="-128"/>
                        </a:defRPr>
                      </a:lvl3pPr>
                      <a:lvl4pPr marL="1600200" indent="-228600">
                        <a:spcBef>
                          <a:spcPct val="20000"/>
                        </a:spcBef>
                        <a:buClr>
                          <a:srgbClr val="0BD0D9"/>
                        </a:buClr>
                        <a:buSzPct val="65000"/>
                        <a:buFont typeface="Wingdings 2" pitchFamily="18" charset="2"/>
                        <a:defRPr kumimoji="1">
                          <a:solidFill>
                            <a:schemeClr val="tx1"/>
                          </a:solidFill>
                          <a:latin typeface="Constantia" pitchFamily="18" charset="0"/>
                          <a:ea typeface="HGP明朝E" pitchFamily="18" charset="-128"/>
                        </a:defRPr>
                      </a:lvl4pPr>
                      <a:lvl5pPr marL="2057400" indent="-228600">
                        <a:spcBef>
                          <a:spcPct val="20000"/>
                        </a:spcBef>
                        <a:buClr>
                          <a:srgbClr val="10CF9B"/>
                        </a:buClr>
                        <a:buSzPct val="65000"/>
                        <a:buFont typeface="Wingdings 2" pitchFamily="18" charset="2"/>
                        <a:defRPr kumimoji="1">
                          <a:solidFill>
                            <a:schemeClr val="tx1"/>
                          </a:solidFill>
                          <a:latin typeface="Constantia" pitchFamily="18" charset="0"/>
                          <a:ea typeface="HGP明朝E" pitchFamily="18" charset="-128"/>
                        </a:defRPr>
                      </a:lvl5pPr>
                      <a:lvl6pPr marL="2514600" indent="-228600" eaLnBrk="0" fontAlgn="base" hangingPunct="0">
                        <a:spcBef>
                          <a:spcPct val="20000"/>
                        </a:spcBef>
                        <a:spcAft>
                          <a:spcPct val="0"/>
                        </a:spcAft>
                        <a:buClr>
                          <a:srgbClr val="10CF9B"/>
                        </a:buClr>
                        <a:buSzPct val="65000"/>
                        <a:buFont typeface="Wingdings 2" pitchFamily="18" charset="2"/>
                        <a:defRPr kumimoji="1">
                          <a:solidFill>
                            <a:schemeClr val="tx1"/>
                          </a:solidFill>
                          <a:latin typeface="Constantia" pitchFamily="18" charset="0"/>
                          <a:ea typeface="HGP明朝E" pitchFamily="18" charset="-128"/>
                        </a:defRPr>
                      </a:lvl6pPr>
                      <a:lvl7pPr marL="2971800" indent="-228600" eaLnBrk="0" fontAlgn="base" hangingPunct="0">
                        <a:spcBef>
                          <a:spcPct val="20000"/>
                        </a:spcBef>
                        <a:spcAft>
                          <a:spcPct val="0"/>
                        </a:spcAft>
                        <a:buClr>
                          <a:srgbClr val="10CF9B"/>
                        </a:buClr>
                        <a:buSzPct val="65000"/>
                        <a:buFont typeface="Wingdings 2" pitchFamily="18" charset="2"/>
                        <a:defRPr kumimoji="1">
                          <a:solidFill>
                            <a:schemeClr val="tx1"/>
                          </a:solidFill>
                          <a:latin typeface="Constantia" pitchFamily="18" charset="0"/>
                          <a:ea typeface="HGP明朝E" pitchFamily="18" charset="-128"/>
                        </a:defRPr>
                      </a:lvl7pPr>
                      <a:lvl8pPr marL="3429000" indent="-228600" eaLnBrk="0" fontAlgn="base" hangingPunct="0">
                        <a:spcBef>
                          <a:spcPct val="20000"/>
                        </a:spcBef>
                        <a:spcAft>
                          <a:spcPct val="0"/>
                        </a:spcAft>
                        <a:buClr>
                          <a:srgbClr val="10CF9B"/>
                        </a:buClr>
                        <a:buSzPct val="65000"/>
                        <a:buFont typeface="Wingdings 2" pitchFamily="18" charset="2"/>
                        <a:defRPr kumimoji="1">
                          <a:solidFill>
                            <a:schemeClr val="tx1"/>
                          </a:solidFill>
                          <a:latin typeface="Constantia" pitchFamily="18" charset="0"/>
                          <a:ea typeface="HGP明朝E" pitchFamily="18" charset="-128"/>
                        </a:defRPr>
                      </a:lvl8pPr>
                      <a:lvl9pPr marL="3886200" indent="-228600" eaLnBrk="0" fontAlgn="base" hangingPunct="0">
                        <a:spcBef>
                          <a:spcPct val="20000"/>
                        </a:spcBef>
                        <a:spcAft>
                          <a:spcPct val="0"/>
                        </a:spcAft>
                        <a:buClr>
                          <a:srgbClr val="10CF9B"/>
                        </a:buClr>
                        <a:buSzPct val="65000"/>
                        <a:buFont typeface="Wingdings 2" pitchFamily="18" charset="2"/>
                        <a:defRPr kumimoji="1">
                          <a:solidFill>
                            <a:schemeClr val="tx1"/>
                          </a:solidFill>
                          <a:latin typeface="Constantia" pitchFamily="18" charset="0"/>
                          <a:ea typeface="HGP明朝E" pitchFamily="18"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1" lang="ja-JP" altLang="en-US" sz="1800" b="1" i="0" u="none" strike="noStrike" cap="none" normalizeH="0" baseline="0">
                          <a:ln>
                            <a:noFill/>
                          </a:ln>
                          <a:solidFill>
                            <a:srgbClr val="000000"/>
                          </a:solidFill>
                          <a:effectLst/>
                          <a:latin typeface="ＭＳ Ｐゴシック" pitchFamily="50" charset="-128"/>
                          <a:ea typeface="ＭＳ Ｐゴシック" pitchFamily="50" charset="-128"/>
                        </a:rPr>
                        <a:t> 職場の何が問題であったのか確認（仕事の質、量、人間関係）</a:t>
                      </a:r>
                    </a:p>
                  </a:txBody>
                  <a:tcPr marL="7595" marR="7595" marT="7595"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2"/>
                  </a:ext>
                </a:extLst>
              </a:tr>
              <a:tr h="370327">
                <a:tc vMerge="1">
                  <a:txBody>
                    <a:bodyPr/>
                    <a:lstStyle/>
                    <a:p>
                      <a:endParaRPr kumimoji="1" lang="ja-JP" altLang="en-US"/>
                    </a:p>
                  </a:txBody>
                  <a:tcPr/>
                </a:tc>
                <a:tc vMerge="1">
                  <a:txBody>
                    <a:bodyPr/>
                    <a:lstStyle/>
                    <a:p>
                      <a:endParaRPr kumimoji="1" lang="ja-JP" altLang="en-US"/>
                    </a:p>
                  </a:txBody>
                  <a:tcPr/>
                </a:tc>
                <a:tc>
                  <a:txBody>
                    <a:bodyPr/>
                    <a:lstStyle>
                      <a:lvl1pPr>
                        <a:spcBef>
                          <a:spcPct val="20000"/>
                        </a:spcBef>
                        <a:buClr>
                          <a:srgbClr val="0BD0D9"/>
                        </a:buClr>
                        <a:buSzPct val="95000"/>
                        <a:buFont typeface="Wingdings 2" pitchFamily="18" charset="2"/>
                        <a:defRPr kumimoji="1" sz="2200">
                          <a:solidFill>
                            <a:schemeClr val="tx1"/>
                          </a:solidFill>
                          <a:latin typeface="Constantia" pitchFamily="18" charset="0"/>
                          <a:ea typeface="HGP明朝E" pitchFamily="18" charset="-128"/>
                        </a:defRPr>
                      </a:lvl1pPr>
                      <a:lvl2pPr marL="742950" indent="-285750">
                        <a:spcBef>
                          <a:spcPct val="20000"/>
                        </a:spcBef>
                        <a:buClr>
                          <a:schemeClr val="accent1"/>
                        </a:buClr>
                        <a:buSzPct val="85000"/>
                        <a:buFont typeface="Wingdings 2" pitchFamily="18" charset="2"/>
                        <a:defRPr kumimoji="1" sz="2000">
                          <a:solidFill>
                            <a:schemeClr val="tx1"/>
                          </a:solidFill>
                          <a:latin typeface="Constantia" pitchFamily="18" charset="0"/>
                          <a:ea typeface="HGP明朝E" pitchFamily="18" charset="-128"/>
                        </a:defRPr>
                      </a:lvl2pPr>
                      <a:lvl3pPr marL="1143000" indent="-228600">
                        <a:spcBef>
                          <a:spcPct val="20000"/>
                        </a:spcBef>
                        <a:buClr>
                          <a:schemeClr val="accent2"/>
                        </a:buClr>
                        <a:buSzPct val="70000"/>
                        <a:buFont typeface="Wingdings 2" pitchFamily="18" charset="2"/>
                        <a:defRPr kumimoji="1" sz="1900">
                          <a:solidFill>
                            <a:schemeClr val="tx1"/>
                          </a:solidFill>
                          <a:latin typeface="Constantia" pitchFamily="18" charset="0"/>
                          <a:ea typeface="HGP明朝E" pitchFamily="18" charset="-128"/>
                        </a:defRPr>
                      </a:lvl3pPr>
                      <a:lvl4pPr marL="1600200" indent="-228600">
                        <a:spcBef>
                          <a:spcPct val="20000"/>
                        </a:spcBef>
                        <a:buClr>
                          <a:srgbClr val="0BD0D9"/>
                        </a:buClr>
                        <a:buSzPct val="65000"/>
                        <a:buFont typeface="Wingdings 2" pitchFamily="18" charset="2"/>
                        <a:defRPr kumimoji="1">
                          <a:solidFill>
                            <a:schemeClr val="tx1"/>
                          </a:solidFill>
                          <a:latin typeface="Constantia" pitchFamily="18" charset="0"/>
                          <a:ea typeface="HGP明朝E" pitchFamily="18" charset="-128"/>
                        </a:defRPr>
                      </a:lvl4pPr>
                      <a:lvl5pPr marL="2057400" indent="-228600">
                        <a:spcBef>
                          <a:spcPct val="20000"/>
                        </a:spcBef>
                        <a:buClr>
                          <a:srgbClr val="10CF9B"/>
                        </a:buClr>
                        <a:buSzPct val="65000"/>
                        <a:buFont typeface="Wingdings 2" pitchFamily="18" charset="2"/>
                        <a:defRPr kumimoji="1">
                          <a:solidFill>
                            <a:schemeClr val="tx1"/>
                          </a:solidFill>
                          <a:latin typeface="Constantia" pitchFamily="18" charset="0"/>
                          <a:ea typeface="HGP明朝E" pitchFamily="18" charset="-128"/>
                        </a:defRPr>
                      </a:lvl5pPr>
                      <a:lvl6pPr marL="2514600" indent="-228600" eaLnBrk="0" fontAlgn="base" hangingPunct="0">
                        <a:spcBef>
                          <a:spcPct val="20000"/>
                        </a:spcBef>
                        <a:spcAft>
                          <a:spcPct val="0"/>
                        </a:spcAft>
                        <a:buClr>
                          <a:srgbClr val="10CF9B"/>
                        </a:buClr>
                        <a:buSzPct val="65000"/>
                        <a:buFont typeface="Wingdings 2" pitchFamily="18" charset="2"/>
                        <a:defRPr kumimoji="1">
                          <a:solidFill>
                            <a:schemeClr val="tx1"/>
                          </a:solidFill>
                          <a:latin typeface="Constantia" pitchFamily="18" charset="0"/>
                          <a:ea typeface="HGP明朝E" pitchFamily="18" charset="-128"/>
                        </a:defRPr>
                      </a:lvl6pPr>
                      <a:lvl7pPr marL="2971800" indent="-228600" eaLnBrk="0" fontAlgn="base" hangingPunct="0">
                        <a:spcBef>
                          <a:spcPct val="20000"/>
                        </a:spcBef>
                        <a:spcAft>
                          <a:spcPct val="0"/>
                        </a:spcAft>
                        <a:buClr>
                          <a:srgbClr val="10CF9B"/>
                        </a:buClr>
                        <a:buSzPct val="65000"/>
                        <a:buFont typeface="Wingdings 2" pitchFamily="18" charset="2"/>
                        <a:defRPr kumimoji="1">
                          <a:solidFill>
                            <a:schemeClr val="tx1"/>
                          </a:solidFill>
                          <a:latin typeface="Constantia" pitchFamily="18" charset="0"/>
                          <a:ea typeface="HGP明朝E" pitchFamily="18" charset="-128"/>
                        </a:defRPr>
                      </a:lvl7pPr>
                      <a:lvl8pPr marL="3429000" indent="-228600" eaLnBrk="0" fontAlgn="base" hangingPunct="0">
                        <a:spcBef>
                          <a:spcPct val="20000"/>
                        </a:spcBef>
                        <a:spcAft>
                          <a:spcPct val="0"/>
                        </a:spcAft>
                        <a:buClr>
                          <a:srgbClr val="10CF9B"/>
                        </a:buClr>
                        <a:buSzPct val="65000"/>
                        <a:buFont typeface="Wingdings 2" pitchFamily="18" charset="2"/>
                        <a:defRPr kumimoji="1">
                          <a:solidFill>
                            <a:schemeClr val="tx1"/>
                          </a:solidFill>
                          <a:latin typeface="Constantia" pitchFamily="18" charset="0"/>
                          <a:ea typeface="HGP明朝E" pitchFamily="18" charset="-128"/>
                        </a:defRPr>
                      </a:lvl8pPr>
                      <a:lvl9pPr marL="3886200" indent="-228600" eaLnBrk="0" fontAlgn="base" hangingPunct="0">
                        <a:spcBef>
                          <a:spcPct val="20000"/>
                        </a:spcBef>
                        <a:spcAft>
                          <a:spcPct val="0"/>
                        </a:spcAft>
                        <a:buClr>
                          <a:srgbClr val="10CF9B"/>
                        </a:buClr>
                        <a:buSzPct val="65000"/>
                        <a:buFont typeface="Wingdings 2" pitchFamily="18" charset="2"/>
                        <a:defRPr kumimoji="1">
                          <a:solidFill>
                            <a:schemeClr val="tx1"/>
                          </a:solidFill>
                          <a:latin typeface="Constantia" pitchFamily="18" charset="0"/>
                          <a:ea typeface="HGP明朝E" pitchFamily="18"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1" lang="ja-JP" altLang="en-US" sz="1800" b="1" i="0" u="none" strike="noStrike" cap="none" normalizeH="0" baseline="0" dirty="0">
                          <a:ln>
                            <a:noFill/>
                          </a:ln>
                          <a:solidFill>
                            <a:srgbClr val="000000"/>
                          </a:solidFill>
                          <a:effectLst/>
                          <a:latin typeface="ＭＳ Ｐゴシック" pitchFamily="50" charset="-128"/>
                          <a:ea typeface="ＭＳ Ｐゴシック" pitchFamily="50" charset="-128"/>
                        </a:rPr>
                        <a:t> 改善の必要があるものは改善する</a:t>
                      </a:r>
                    </a:p>
                  </a:txBody>
                  <a:tcPr marL="7595" marR="7595" marT="7595"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3"/>
                  </a:ext>
                </a:extLst>
              </a:tr>
            </a:tbl>
          </a:graphicData>
        </a:graphic>
      </p:graphicFrame>
      <p:sp>
        <p:nvSpPr>
          <p:cNvPr id="2" name="スライド番号プレースホルダー 1"/>
          <p:cNvSpPr>
            <a:spLocks noGrp="1"/>
          </p:cNvSpPr>
          <p:nvPr>
            <p:ph type="sldNum" sz="quarter" idx="12"/>
          </p:nvPr>
        </p:nvSpPr>
        <p:spPr/>
        <p:txBody>
          <a:bodyPr/>
          <a:lstStyle/>
          <a:p>
            <a:pPr>
              <a:defRPr/>
            </a:pPr>
            <a:fld id="{92C44189-61D3-4A1C-9B77-13B64AE97E11}" type="slidenum">
              <a:rPr lang="en-US" altLang="ja-JP" sz="2000" smtClean="0"/>
              <a:pPr>
                <a:defRPr/>
              </a:pPr>
              <a:t>53</a:t>
            </a:fld>
            <a:endParaRPr lang="en-US" altLang="ja-JP" sz="2000"/>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テキスト ボックス 1"/>
          <p:cNvSpPr txBox="1">
            <a:spLocks noChangeArrowheads="1"/>
          </p:cNvSpPr>
          <p:nvPr/>
        </p:nvSpPr>
        <p:spPr bwMode="auto">
          <a:xfrm>
            <a:off x="3078464" y="101491"/>
            <a:ext cx="6340197"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a:solidFill>
                  <a:schemeClr val="tx1"/>
                </a:solidFill>
                <a:latin typeface="Tahoma" pitchFamily="34" charset="0"/>
                <a:ea typeface="ＭＳ Ｐゴシック" pitchFamily="50" charset="-128"/>
              </a:defRPr>
            </a:lvl1pPr>
            <a:lvl2pPr marL="742950" indent="-285750">
              <a:defRPr kumimoji="1">
                <a:solidFill>
                  <a:schemeClr val="tx1"/>
                </a:solidFill>
                <a:latin typeface="Tahoma" pitchFamily="34" charset="0"/>
                <a:ea typeface="ＭＳ Ｐゴシック" pitchFamily="50" charset="-128"/>
              </a:defRPr>
            </a:lvl2pPr>
            <a:lvl3pPr marL="1143000" indent="-228600">
              <a:defRPr kumimoji="1">
                <a:solidFill>
                  <a:schemeClr val="tx1"/>
                </a:solidFill>
                <a:latin typeface="Tahoma" pitchFamily="34" charset="0"/>
                <a:ea typeface="ＭＳ Ｐゴシック" pitchFamily="50" charset="-128"/>
              </a:defRPr>
            </a:lvl3pPr>
            <a:lvl4pPr marL="1600200" indent="-228600">
              <a:defRPr kumimoji="1">
                <a:solidFill>
                  <a:schemeClr val="tx1"/>
                </a:solidFill>
                <a:latin typeface="Tahoma" pitchFamily="34" charset="0"/>
                <a:ea typeface="ＭＳ Ｐゴシック" pitchFamily="50" charset="-128"/>
              </a:defRPr>
            </a:lvl4pPr>
            <a:lvl5pPr marL="2057400" indent="-228600">
              <a:defRPr kumimoji="1">
                <a:solidFill>
                  <a:schemeClr val="tx1"/>
                </a:solidFill>
                <a:latin typeface="Tahoma" pitchFamily="34"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Tahoma" pitchFamily="34"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Tahoma" pitchFamily="34"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Tahoma" pitchFamily="34"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Tahoma" pitchFamily="34" charset="0"/>
                <a:ea typeface="ＭＳ Ｐゴシック" pitchFamily="50" charset="-128"/>
              </a:defRPr>
            </a:lvl9pPr>
          </a:lstStyle>
          <a:p>
            <a:pPr eaLnBrk="1" hangingPunct="1"/>
            <a:r>
              <a:rPr lang="ja-JP" altLang="en-US" sz="4000" b="1" dirty="0">
                <a:latin typeface="メイリオ" panose="020B0604030504040204" pitchFamily="50" charset="-128"/>
                <a:ea typeface="メイリオ" panose="020B0604030504040204" pitchFamily="50" charset="-128"/>
              </a:rPr>
              <a:t>復職時のチェックポイント</a:t>
            </a:r>
          </a:p>
        </p:txBody>
      </p:sp>
      <p:graphicFrame>
        <p:nvGraphicFramePr>
          <p:cNvPr id="3" name="表 2"/>
          <p:cNvGraphicFramePr>
            <a:graphicFrameLocks noGrp="1"/>
          </p:cNvGraphicFramePr>
          <p:nvPr>
            <p:extLst>
              <p:ext uri="{D42A27DB-BD31-4B8C-83A1-F6EECF244321}">
                <p14:modId xmlns:p14="http://schemas.microsoft.com/office/powerpoint/2010/main" val="3701793603"/>
              </p:ext>
            </p:extLst>
          </p:nvPr>
        </p:nvGraphicFramePr>
        <p:xfrm>
          <a:off x="623392" y="1052736"/>
          <a:ext cx="10729189" cy="5112562"/>
        </p:xfrm>
        <a:graphic>
          <a:graphicData uri="http://schemas.openxmlformats.org/drawingml/2006/table">
            <a:tbl>
              <a:tblPr/>
              <a:tblGrid>
                <a:gridCol w="432048">
                  <a:extLst>
                    <a:ext uri="{9D8B030D-6E8A-4147-A177-3AD203B41FA5}">
                      <a16:colId xmlns:a16="http://schemas.microsoft.com/office/drawing/2014/main" val="20000"/>
                    </a:ext>
                  </a:extLst>
                </a:gridCol>
                <a:gridCol w="2984356">
                  <a:extLst>
                    <a:ext uri="{9D8B030D-6E8A-4147-A177-3AD203B41FA5}">
                      <a16:colId xmlns:a16="http://schemas.microsoft.com/office/drawing/2014/main" val="20001"/>
                    </a:ext>
                  </a:extLst>
                </a:gridCol>
                <a:gridCol w="7312785">
                  <a:extLst>
                    <a:ext uri="{9D8B030D-6E8A-4147-A177-3AD203B41FA5}">
                      <a16:colId xmlns:a16="http://schemas.microsoft.com/office/drawing/2014/main" val="20002"/>
                    </a:ext>
                  </a:extLst>
                </a:gridCol>
              </a:tblGrid>
              <a:tr h="365183">
                <a:tc>
                  <a:txBody>
                    <a:bodyPr/>
                    <a:lstStyle>
                      <a:lvl1pPr>
                        <a:spcBef>
                          <a:spcPct val="20000"/>
                        </a:spcBef>
                        <a:buClr>
                          <a:srgbClr val="0BD0D9"/>
                        </a:buClr>
                        <a:buSzPct val="95000"/>
                        <a:buFont typeface="Wingdings 2" pitchFamily="18" charset="2"/>
                        <a:defRPr kumimoji="1" sz="2200">
                          <a:solidFill>
                            <a:schemeClr val="tx1"/>
                          </a:solidFill>
                          <a:latin typeface="Constantia" pitchFamily="18" charset="0"/>
                          <a:ea typeface="HGP明朝E" pitchFamily="18" charset="-128"/>
                        </a:defRPr>
                      </a:lvl1pPr>
                      <a:lvl2pPr marL="742950" indent="-285750">
                        <a:spcBef>
                          <a:spcPct val="20000"/>
                        </a:spcBef>
                        <a:buClr>
                          <a:schemeClr val="accent1"/>
                        </a:buClr>
                        <a:buSzPct val="85000"/>
                        <a:buFont typeface="Wingdings 2" pitchFamily="18" charset="2"/>
                        <a:defRPr kumimoji="1" sz="2000">
                          <a:solidFill>
                            <a:schemeClr val="tx1"/>
                          </a:solidFill>
                          <a:latin typeface="Constantia" pitchFamily="18" charset="0"/>
                          <a:ea typeface="HGP明朝E" pitchFamily="18" charset="-128"/>
                        </a:defRPr>
                      </a:lvl2pPr>
                      <a:lvl3pPr marL="1143000" indent="-228600">
                        <a:spcBef>
                          <a:spcPct val="20000"/>
                        </a:spcBef>
                        <a:buClr>
                          <a:schemeClr val="accent2"/>
                        </a:buClr>
                        <a:buSzPct val="70000"/>
                        <a:buFont typeface="Wingdings 2" pitchFamily="18" charset="2"/>
                        <a:defRPr kumimoji="1" sz="1900">
                          <a:solidFill>
                            <a:schemeClr val="tx1"/>
                          </a:solidFill>
                          <a:latin typeface="Constantia" pitchFamily="18" charset="0"/>
                          <a:ea typeface="HGP明朝E" pitchFamily="18" charset="-128"/>
                        </a:defRPr>
                      </a:lvl3pPr>
                      <a:lvl4pPr marL="1600200" indent="-228600">
                        <a:spcBef>
                          <a:spcPct val="20000"/>
                        </a:spcBef>
                        <a:buClr>
                          <a:srgbClr val="0BD0D9"/>
                        </a:buClr>
                        <a:buSzPct val="65000"/>
                        <a:buFont typeface="Wingdings 2" pitchFamily="18" charset="2"/>
                        <a:defRPr kumimoji="1">
                          <a:solidFill>
                            <a:schemeClr val="tx1"/>
                          </a:solidFill>
                          <a:latin typeface="Constantia" pitchFamily="18" charset="0"/>
                          <a:ea typeface="HGP明朝E" pitchFamily="18" charset="-128"/>
                        </a:defRPr>
                      </a:lvl4pPr>
                      <a:lvl5pPr marL="2057400" indent="-228600">
                        <a:spcBef>
                          <a:spcPct val="20000"/>
                        </a:spcBef>
                        <a:buClr>
                          <a:srgbClr val="10CF9B"/>
                        </a:buClr>
                        <a:buSzPct val="65000"/>
                        <a:buFont typeface="Wingdings 2" pitchFamily="18" charset="2"/>
                        <a:defRPr kumimoji="1">
                          <a:solidFill>
                            <a:schemeClr val="tx1"/>
                          </a:solidFill>
                          <a:latin typeface="Constantia" pitchFamily="18" charset="0"/>
                          <a:ea typeface="HGP明朝E" pitchFamily="18" charset="-128"/>
                        </a:defRPr>
                      </a:lvl5pPr>
                      <a:lvl6pPr marL="2514600" indent="-228600" eaLnBrk="0" fontAlgn="base" hangingPunct="0">
                        <a:spcBef>
                          <a:spcPct val="20000"/>
                        </a:spcBef>
                        <a:spcAft>
                          <a:spcPct val="0"/>
                        </a:spcAft>
                        <a:buClr>
                          <a:srgbClr val="10CF9B"/>
                        </a:buClr>
                        <a:buSzPct val="65000"/>
                        <a:buFont typeface="Wingdings 2" pitchFamily="18" charset="2"/>
                        <a:defRPr kumimoji="1">
                          <a:solidFill>
                            <a:schemeClr val="tx1"/>
                          </a:solidFill>
                          <a:latin typeface="Constantia" pitchFamily="18" charset="0"/>
                          <a:ea typeface="HGP明朝E" pitchFamily="18" charset="-128"/>
                        </a:defRPr>
                      </a:lvl6pPr>
                      <a:lvl7pPr marL="2971800" indent="-228600" eaLnBrk="0" fontAlgn="base" hangingPunct="0">
                        <a:spcBef>
                          <a:spcPct val="20000"/>
                        </a:spcBef>
                        <a:spcAft>
                          <a:spcPct val="0"/>
                        </a:spcAft>
                        <a:buClr>
                          <a:srgbClr val="10CF9B"/>
                        </a:buClr>
                        <a:buSzPct val="65000"/>
                        <a:buFont typeface="Wingdings 2" pitchFamily="18" charset="2"/>
                        <a:defRPr kumimoji="1">
                          <a:solidFill>
                            <a:schemeClr val="tx1"/>
                          </a:solidFill>
                          <a:latin typeface="Constantia" pitchFamily="18" charset="0"/>
                          <a:ea typeface="HGP明朝E" pitchFamily="18" charset="-128"/>
                        </a:defRPr>
                      </a:lvl7pPr>
                      <a:lvl8pPr marL="3429000" indent="-228600" eaLnBrk="0" fontAlgn="base" hangingPunct="0">
                        <a:spcBef>
                          <a:spcPct val="20000"/>
                        </a:spcBef>
                        <a:spcAft>
                          <a:spcPct val="0"/>
                        </a:spcAft>
                        <a:buClr>
                          <a:srgbClr val="10CF9B"/>
                        </a:buClr>
                        <a:buSzPct val="65000"/>
                        <a:buFont typeface="Wingdings 2" pitchFamily="18" charset="2"/>
                        <a:defRPr kumimoji="1">
                          <a:solidFill>
                            <a:schemeClr val="tx1"/>
                          </a:solidFill>
                          <a:latin typeface="Constantia" pitchFamily="18" charset="0"/>
                          <a:ea typeface="HGP明朝E" pitchFamily="18" charset="-128"/>
                        </a:defRPr>
                      </a:lvl8pPr>
                      <a:lvl9pPr marL="3886200" indent="-228600" eaLnBrk="0" fontAlgn="base" hangingPunct="0">
                        <a:spcBef>
                          <a:spcPct val="20000"/>
                        </a:spcBef>
                        <a:spcAft>
                          <a:spcPct val="0"/>
                        </a:spcAft>
                        <a:buClr>
                          <a:srgbClr val="10CF9B"/>
                        </a:buClr>
                        <a:buSzPct val="65000"/>
                        <a:buFont typeface="Wingdings 2" pitchFamily="18" charset="2"/>
                        <a:defRPr kumimoji="1">
                          <a:solidFill>
                            <a:schemeClr val="tx1"/>
                          </a:solidFill>
                          <a:latin typeface="Constantia" pitchFamily="18" charset="0"/>
                          <a:ea typeface="HGP明朝E" pitchFamily="18"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1" lang="en-US" altLang="ja-JP" sz="1800" b="1" i="0" u="none" strike="noStrike" cap="none" normalizeH="0" baseline="0">
                          <a:ln>
                            <a:noFill/>
                          </a:ln>
                          <a:solidFill>
                            <a:srgbClr val="000000"/>
                          </a:solidFill>
                          <a:effectLst/>
                          <a:latin typeface="ＭＳ Ｐゴシック" pitchFamily="50" charset="-128"/>
                          <a:ea typeface="ＭＳ Ｐゴシック" pitchFamily="50" charset="-128"/>
                        </a:rPr>
                        <a:t>1</a:t>
                      </a:r>
                    </a:p>
                  </a:txBody>
                  <a:tcPr marL="7595" marR="7595" marT="7595"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Clr>
                          <a:srgbClr val="0BD0D9"/>
                        </a:buClr>
                        <a:buSzPct val="95000"/>
                        <a:buFont typeface="Wingdings 2" pitchFamily="18" charset="2"/>
                        <a:defRPr kumimoji="1" sz="2200">
                          <a:solidFill>
                            <a:schemeClr val="tx1"/>
                          </a:solidFill>
                          <a:latin typeface="Constantia" pitchFamily="18" charset="0"/>
                          <a:ea typeface="HGP明朝E" pitchFamily="18" charset="-128"/>
                        </a:defRPr>
                      </a:lvl1pPr>
                      <a:lvl2pPr marL="742950" indent="-285750">
                        <a:spcBef>
                          <a:spcPct val="20000"/>
                        </a:spcBef>
                        <a:buClr>
                          <a:schemeClr val="accent1"/>
                        </a:buClr>
                        <a:buSzPct val="85000"/>
                        <a:buFont typeface="Wingdings 2" pitchFamily="18" charset="2"/>
                        <a:defRPr kumimoji="1" sz="2000">
                          <a:solidFill>
                            <a:schemeClr val="tx1"/>
                          </a:solidFill>
                          <a:latin typeface="Constantia" pitchFamily="18" charset="0"/>
                          <a:ea typeface="HGP明朝E" pitchFamily="18" charset="-128"/>
                        </a:defRPr>
                      </a:lvl2pPr>
                      <a:lvl3pPr marL="1143000" indent="-228600">
                        <a:spcBef>
                          <a:spcPct val="20000"/>
                        </a:spcBef>
                        <a:buClr>
                          <a:schemeClr val="accent2"/>
                        </a:buClr>
                        <a:buSzPct val="70000"/>
                        <a:buFont typeface="Wingdings 2" pitchFamily="18" charset="2"/>
                        <a:defRPr kumimoji="1" sz="1900">
                          <a:solidFill>
                            <a:schemeClr val="tx1"/>
                          </a:solidFill>
                          <a:latin typeface="Constantia" pitchFamily="18" charset="0"/>
                          <a:ea typeface="HGP明朝E" pitchFamily="18" charset="-128"/>
                        </a:defRPr>
                      </a:lvl3pPr>
                      <a:lvl4pPr marL="1600200" indent="-228600">
                        <a:spcBef>
                          <a:spcPct val="20000"/>
                        </a:spcBef>
                        <a:buClr>
                          <a:srgbClr val="0BD0D9"/>
                        </a:buClr>
                        <a:buSzPct val="65000"/>
                        <a:buFont typeface="Wingdings 2" pitchFamily="18" charset="2"/>
                        <a:defRPr kumimoji="1">
                          <a:solidFill>
                            <a:schemeClr val="tx1"/>
                          </a:solidFill>
                          <a:latin typeface="Constantia" pitchFamily="18" charset="0"/>
                          <a:ea typeface="HGP明朝E" pitchFamily="18" charset="-128"/>
                        </a:defRPr>
                      </a:lvl4pPr>
                      <a:lvl5pPr marL="2057400" indent="-228600">
                        <a:spcBef>
                          <a:spcPct val="20000"/>
                        </a:spcBef>
                        <a:buClr>
                          <a:srgbClr val="10CF9B"/>
                        </a:buClr>
                        <a:buSzPct val="65000"/>
                        <a:buFont typeface="Wingdings 2" pitchFamily="18" charset="2"/>
                        <a:defRPr kumimoji="1">
                          <a:solidFill>
                            <a:schemeClr val="tx1"/>
                          </a:solidFill>
                          <a:latin typeface="Constantia" pitchFamily="18" charset="0"/>
                          <a:ea typeface="HGP明朝E" pitchFamily="18" charset="-128"/>
                        </a:defRPr>
                      </a:lvl5pPr>
                      <a:lvl6pPr marL="2514600" indent="-228600" eaLnBrk="0" fontAlgn="base" hangingPunct="0">
                        <a:spcBef>
                          <a:spcPct val="20000"/>
                        </a:spcBef>
                        <a:spcAft>
                          <a:spcPct val="0"/>
                        </a:spcAft>
                        <a:buClr>
                          <a:srgbClr val="10CF9B"/>
                        </a:buClr>
                        <a:buSzPct val="65000"/>
                        <a:buFont typeface="Wingdings 2" pitchFamily="18" charset="2"/>
                        <a:defRPr kumimoji="1">
                          <a:solidFill>
                            <a:schemeClr val="tx1"/>
                          </a:solidFill>
                          <a:latin typeface="Constantia" pitchFamily="18" charset="0"/>
                          <a:ea typeface="HGP明朝E" pitchFamily="18" charset="-128"/>
                        </a:defRPr>
                      </a:lvl6pPr>
                      <a:lvl7pPr marL="2971800" indent="-228600" eaLnBrk="0" fontAlgn="base" hangingPunct="0">
                        <a:spcBef>
                          <a:spcPct val="20000"/>
                        </a:spcBef>
                        <a:spcAft>
                          <a:spcPct val="0"/>
                        </a:spcAft>
                        <a:buClr>
                          <a:srgbClr val="10CF9B"/>
                        </a:buClr>
                        <a:buSzPct val="65000"/>
                        <a:buFont typeface="Wingdings 2" pitchFamily="18" charset="2"/>
                        <a:defRPr kumimoji="1">
                          <a:solidFill>
                            <a:schemeClr val="tx1"/>
                          </a:solidFill>
                          <a:latin typeface="Constantia" pitchFamily="18" charset="0"/>
                          <a:ea typeface="HGP明朝E" pitchFamily="18" charset="-128"/>
                        </a:defRPr>
                      </a:lvl7pPr>
                      <a:lvl8pPr marL="3429000" indent="-228600" eaLnBrk="0" fontAlgn="base" hangingPunct="0">
                        <a:spcBef>
                          <a:spcPct val="20000"/>
                        </a:spcBef>
                        <a:spcAft>
                          <a:spcPct val="0"/>
                        </a:spcAft>
                        <a:buClr>
                          <a:srgbClr val="10CF9B"/>
                        </a:buClr>
                        <a:buSzPct val="65000"/>
                        <a:buFont typeface="Wingdings 2" pitchFamily="18" charset="2"/>
                        <a:defRPr kumimoji="1">
                          <a:solidFill>
                            <a:schemeClr val="tx1"/>
                          </a:solidFill>
                          <a:latin typeface="Constantia" pitchFamily="18" charset="0"/>
                          <a:ea typeface="HGP明朝E" pitchFamily="18" charset="-128"/>
                        </a:defRPr>
                      </a:lvl8pPr>
                      <a:lvl9pPr marL="3886200" indent="-228600" eaLnBrk="0" fontAlgn="base" hangingPunct="0">
                        <a:spcBef>
                          <a:spcPct val="20000"/>
                        </a:spcBef>
                        <a:spcAft>
                          <a:spcPct val="0"/>
                        </a:spcAft>
                        <a:buClr>
                          <a:srgbClr val="10CF9B"/>
                        </a:buClr>
                        <a:buSzPct val="65000"/>
                        <a:buFont typeface="Wingdings 2" pitchFamily="18" charset="2"/>
                        <a:defRPr kumimoji="1">
                          <a:solidFill>
                            <a:schemeClr val="tx1"/>
                          </a:solidFill>
                          <a:latin typeface="Constantia" pitchFamily="18" charset="0"/>
                          <a:ea typeface="HGP明朝E" pitchFamily="18"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1" lang="ja-JP" altLang="en-US" sz="1800" b="1" i="0" u="none" strike="noStrike" cap="none" normalizeH="0" baseline="0">
                          <a:ln>
                            <a:noFill/>
                          </a:ln>
                          <a:solidFill>
                            <a:srgbClr val="000000"/>
                          </a:solidFill>
                          <a:effectLst/>
                          <a:latin typeface="ＭＳ Ｐゴシック" pitchFamily="50" charset="-128"/>
                          <a:ea typeface="ＭＳ Ｐゴシック" pitchFamily="50" charset="-128"/>
                        </a:rPr>
                        <a:t> 復職可能を記載した診断書</a:t>
                      </a:r>
                    </a:p>
                  </a:txBody>
                  <a:tcPr marL="7595" marR="7595" marT="7595"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Clr>
                          <a:srgbClr val="0BD0D9"/>
                        </a:buClr>
                        <a:buSzPct val="95000"/>
                        <a:buFont typeface="Wingdings 2" pitchFamily="18" charset="2"/>
                        <a:defRPr kumimoji="1" sz="2200">
                          <a:solidFill>
                            <a:schemeClr val="tx1"/>
                          </a:solidFill>
                          <a:latin typeface="Constantia" pitchFamily="18" charset="0"/>
                          <a:ea typeface="HGP明朝E" pitchFamily="18" charset="-128"/>
                        </a:defRPr>
                      </a:lvl1pPr>
                      <a:lvl2pPr marL="742950" indent="-285750">
                        <a:spcBef>
                          <a:spcPct val="20000"/>
                        </a:spcBef>
                        <a:buClr>
                          <a:schemeClr val="accent1"/>
                        </a:buClr>
                        <a:buSzPct val="85000"/>
                        <a:buFont typeface="Wingdings 2" pitchFamily="18" charset="2"/>
                        <a:defRPr kumimoji="1" sz="2000">
                          <a:solidFill>
                            <a:schemeClr val="tx1"/>
                          </a:solidFill>
                          <a:latin typeface="Constantia" pitchFamily="18" charset="0"/>
                          <a:ea typeface="HGP明朝E" pitchFamily="18" charset="-128"/>
                        </a:defRPr>
                      </a:lvl2pPr>
                      <a:lvl3pPr marL="1143000" indent="-228600">
                        <a:spcBef>
                          <a:spcPct val="20000"/>
                        </a:spcBef>
                        <a:buClr>
                          <a:schemeClr val="accent2"/>
                        </a:buClr>
                        <a:buSzPct val="70000"/>
                        <a:buFont typeface="Wingdings 2" pitchFamily="18" charset="2"/>
                        <a:defRPr kumimoji="1" sz="1900">
                          <a:solidFill>
                            <a:schemeClr val="tx1"/>
                          </a:solidFill>
                          <a:latin typeface="Constantia" pitchFamily="18" charset="0"/>
                          <a:ea typeface="HGP明朝E" pitchFamily="18" charset="-128"/>
                        </a:defRPr>
                      </a:lvl3pPr>
                      <a:lvl4pPr marL="1600200" indent="-228600">
                        <a:spcBef>
                          <a:spcPct val="20000"/>
                        </a:spcBef>
                        <a:buClr>
                          <a:srgbClr val="0BD0D9"/>
                        </a:buClr>
                        <a:buSzPct val="65000"/>
                        <a:buFont typeface="Wingdings 2" pitchFamily="18" charset="2"/>
                        <a:defRPr kumimoji="1">
                          <a:solidFill>
                            <a:schemeClr val="tx1"/>
                          </a:solidFill>
                          <a:latin typeface="Constantia" pitchFamily="18" charset="0"/>
                          <a:ea typeface="HGP明朝E" pitchFamily="18" charset="-128"/>
                        </a:defRPr>
                      </a:lvl4pPr>
                      <a:lvl5pPr marL="2057400" indent="-228600">
                        <a:spcBef>
                          <a:spcPct val="20000"/>
                        </a:spcBef>
                        <a:buClr>
                          <a:srgbClr val="10CF9B"/>
                        </a:buClr>
                        <a:buSzPct val="65000"/>
                        <a:buFont typeface="Wingdings 2" pitchFamily="18" charset="2"/>
                        <a:defRPr kumimoji="1">
                          <a:solidFill>
                            <a:schemeClr val="tx1"/>
                          </a:solidFill>
                          <a:latin typeface="Constantia" pitchFamily="18" charset="0"/>
                          <a:ea typeface="HGP明朝E" pitchFamily="18" charset="-128"/>
                        </a:defRPr>
                      </a:lvl5pPr>
                      <a:lvl6pPr marL="2514600" indent="-228600" eaLnBrk="0" fontAlgn="base" hangingPunct="0">
                        <a:spcBef>
                          <a:spcPct val="20000"/>
                        </a:spcBef>
                        <a:spcAft>
                          <a:spcPct val="0"/>
                        </a:spcAft>
                        <a:buClr>
                          <a:srgbClr val="10CF9B"/>
                        </a:buClr>
                        <a:buSzPct val="65000"/>
                        <a:buFont typeface="Wingdings 2" pitchFamily="18" charset="2"/>
                        <a:defRPr kumimoji="1">
                          <a:solidFill>
                            <a:schemeClr val="tx1"/>
                          </a:solidFill>
                          <a:latin typeface="Constantia" pitchFamily="18" charset="0"/>
                          <a:ea typeface="HGP明朝E" pitchFamily="18" charset="-128"/>
                        </a:defRPr>
                      </a:lvl6pPr>
                      <a:lvl7pPr marL="2971800" indent="-228600" eaLnBrk="0" fontAlgn="base" hangingPunct="0">
                        <a:spcBef>
                          <a:spcPct val="20000"/>
                        </a:spcBef>
                        <a:spcAft>
                          <a:spcPct val="0"/>
                        </a:spcAft>
                        <a:buClr>
                          <a:srgbClr val="10CF9B"/>
                        </a:buClr>
                        <a:buSzPct val="65000"/>
                        <a:buFont typeface="Wingdings 2" pitchFamily="18" charset="2"/>
                        <a:defRPr kumimoji="1">
                          <a:solidFill>
                            <a:schemeClr val="tx1"/>
                          </a:solidFill>
                          <a:latin typeface="Constantia" pitchFamily="18" charset="0"/>
                          <a:ea typeface="HGP明朝E" pitchFamily="18" charset="-128"/>
                        </a:defRPr>
                      </a:lvl7pPr>
                      <a:lvl8pPr marL="3429000" indent="-228600" eaLnBrk="0" fontAlgn="base" hangingPunct="0">
                        <a:spcBef>
                          <a:spcPct val="20000"/>
                        </a:spcBef>
                        <a:spcAft>
                          <a:spcPct val="0"/>
                        </a:spcAft>
                        <a:buClr>
                          <a:srgbClr val="10CF9B"/>
                        </a:buClr>
                        <a:buSzPct val="65000"/>
                        <a:buFont typeface="Wingdings 2" pitchFamily="18" charset="2"/>
                        <a:defRPr kumimoji="1">
                          <a:solidFill>
                            <a:schemeClr val="tx1"/>
                          </a:solidFill>
                          <a:latin typeface="Constantia" pitchFamily="18" charset="0"/>
                          <a:ea typeface="HGP明朝E" pitchFamily="18" charset="-128"/>
                        </a:defRPr>
                      </a:lvl8pPr>
                      <a:lvl9pPr marL="3886200" indent="-228600" eaLnBrk="0" fontAlgn="base" hangingPunct="0">
                        <a:spcBef>
                          <a:spcPct val="20000"/>
                        </a:spcBef>
                        <a:spcAft>
                          <a:spcPct val="0"/>
                        </a:spcAft>
                        <a:buClr>
                          <a:srgbClr val="10CF9B"/>
                        </a:buClr>
                        <a:buSzPct val="65000"/>
                        <a:buFont typeface="Wingdings 2" pitchFamily="18" charset="2"/>
                        <a:defRPr kumimoji="1">
                          <a:solidFill>
                            <a:schemeClr val="tx1"/>
                          </a:solidFill>
                          <a:latin typeface="Constantia" pitchFamily="18" charset="0"/>
                          <a:ea typeface="HGP明朝E" pitchFamily="18"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1" lang="ja-JP" altLang="en-US" sz="1800" b="1" i="0" u="none" strike="noStrike" cap="none" normalizeH="0" baseline="0">
                          <a:ln>
                            <a:noFill/>
                          </a:ln>
                          <a:solidFill>
                            <a:srgbClr val="000000"/>
                          </a:solidFill>
                          <a:effectLst/>
                          <a:latin typeface="ＭＳ Ｐゴシック" pitchFamily="50" charset="-128"/>
                          <a:ea typeface="ＭＳ Ｐゴシック" pitchFamily="50" charset="-128"/>
                        </a:rPr>
                        <a:t> 提出を求め、必要であれば主治医に確認する。</a:t>
                      </a:r>
                    </a:p>
                  </a:txBody>
                  <a:tcPr marL="7595" marR="7595" marT="7595"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365183">
                <a:tc rowSpan="3">
                  <a:txBody>
                    <a:bodyPr/>
                    <a:lstStyle>
                      <a:lvl1pPr>
                        <a:spcBef>
                          <a:spcPct val="20000"/>
                        </a:spcBef>
                        <a:buClr>
                          <a:srgbClr val="0BD0D9"/>
                        </a:buClr>
                        <a:buSzPct val="95000"/>
                        <a:buFont typeface="Wingdings 2" pitchFamily="18" charset="2"/>
                        <a:defRPr kumimoji="1" sz="2200">
                          <a:solidFill>
                            <a:schemeClr val="tx1"/>
                          </a:solidFill>
                          <a:latin typeface="Constantia" pitchFamily="18" charset="0"/>
                          <a:ea typeface="HGP明朝E" pitchFamily="18" charset="-128"/>
                        </a:defRPr>
                      </a:lvl1pPr>
                      <a:lvl2pPr marL="742950" indent="-285750">
                        <a:spcBef>
                          <a:spcPct val="20000"/>
                        </a:spcBef>
                        <a:buClr>
                          <a:schemeClr val="accent1"/>
                        </a:buClr>
                        <a:buSzPct val="85000"/>
                        <a:buFont typeface="Wingdings 2" pitchFamily="18" charset="2"/>
                        <a:defRPr kumimoji="1" sz="2000">
                          <a:solidFill>
                            <a:schemeClr val="tx1"/>
                          </a:solidFill>
                          <a:latin typeface="Constantia" pitchFamily="18" charset="0"/>
                          <a:ea typeface="HGP明朝E" pitchFamily="18" charset="-128"/>
                        </a:defRPr>
                      </a:lvl2pPr>
                      <a:lvl3pPr marL="1143000" indent="-228600">
                        <a:spcBef>
                          <a:spcPct val="20000"/>
                        </a:spcBef>
                        <a:buClr>
                          <a:schemeClr val="accent2"/>
                        </a:buClr>
                        <a:buSzPct val="70000"/>
                        <a:buFont typeface="Wingdings 2" pitchFamily="18" charset="2"/>
                        <a:defRPr kumimoji="1" sz="1900">
                          <a:solidFill>
                            <a:schemeClr val="tx1"/>
                          </a:solidFill>
                          <a:latin typeface="Constantia" pitchFamily="18" charset="0"/>
                          <a:ea typeface="HGP明朝E" pitchFamily="18" charset="-128"/>
                        </a:defRPr>
                      </a:lvl3pPr>
                      <a:lvl4pPr marL="1600200" indent="-228600">
                        <a:spcBef>
                          <a:spcPct val="20000"/>
                        </a:spcBef>
                        <a:buClr>
                          <a:srgbClr val="0BD0D9"/>
                        </a:buClr>
                        <a:buSzPct val="65000"/>
                        <a:buFont typeface="Wingdings 2" pitchFamily="18" charset="2"/>
                        <a:defRPr kumimoji="1">
                          <a:solidFill>
                            <a:schemeClr val="tx1"/>
                          </a:solidFill>
                          <a:latin typeface="Constantia" pitchFamily="18" charset="0"/>
                          <a:ea typeface="HGP明朝E" pitchFamily="18" charset="-128"/>
                        </a:defRPr>
                      </a:lvl4pPr>
                      <a:lvl5pPr marL="2057400" indent="-228600">
                        <a:spcBef>
                          <a:spcPct val="20000"/>
                        </a:spcBef>
                        <a:buClr>
                          <a:srgbClr val="10CF9B"/>
                        </a:buClr>
                        <a:buSzPct val="65000"/>
                        <a:buFont typeface="Wingdings 2" pitchFamily="18" charset="2"/>
                        <a:defRPr kumimoji="1">
                          <a:solidFill>
                            <a:schemeClr val="tx1"/>
                          </a:solidFill>
                          <a:latin typeface="Constantia" pitchFamily="18" charset="0"/>
                          <a:ea typeface="HGP明朝E" pitchFamily="18" charset="-128"/>
                        </a:defRPr>
                      </a:lvl5pPr>
                      <a:lvl6pPr marL="2514600" indent="-228600" eaLnBrk="0" fontAlgn="base" hangingPunct="0">
                        <a:spcBef>
                          <a:spcPct val="20000"/>
                        </a:spcBef>
                        <a:spcAft>
                          <a:spcPct val="0"/>
                        </a:spcAft>
                        <a:buClr>
                          <a:srgbClr val="10CF9B"/>
                        </a:buClr>
                        <a:buSzPct val="65000"/>
                        <a:buFont typeface="Wingdings 2" pitchFamily="18" charset="2"/>
                        <a:defRPr kumimoji="1">
                          <a:solidFill>
                            <a:schemeClr val="tx1"/>
                          </a:solidFill>
                          <a:latin typeface="Constantia" pitchFamily="18" charset="0"/>
                          <a:ea typeface="HGP明朝E" pitchFamily="18" charset="-128"/>
                        </a:defRPr>
                      </a:lvl6pPr>
                      <a:lvl7pPr marL="2971800" indent="-228600" eaLnBrk="0" fontAlgn="base" hangingPunct="0">
                        <a:spcBef>
                          <a:spcPct val="20000"/>
                        </a:spcBef>
                        <a:spcAft>
                          <a:spcPct val="0"/>
                        </a:spcAft>
                        <a:buClr>
                          <a:srgbClr val="10CF9B"/>
                        </a:buClr>
                        <a:buSzPct val="65000"/>
                        <a:buFont typeface="Wingdings 2" pitchFamily="18" charset="2"/>
                        <a:defRPr kumimoji="1">
                          <a:solidFill>
                            <a:schemeClr val="tx1"/>
                          </a:solidFill>
                          <a:latin typeface="Constantia" pitchFamily="18" charset="0"/>
                          <a:ea typeface="HGP明朝E" pitchFamily="18" charset="-128"/>
                        </a:defRPr>
                      </a:lvl7pPr>
                      <a:lvl8pPr marL="3429000" indent="-228600" eaLnBrk="0" fontAlgn="base" hangingPunct="0">
                        <a:spcBef>
                          <a:spcPct val="20000"/>
                        </a:spcBef>
                        <a:spcAft>
                          <a:spcPct val="0"/>
                        </a:spcAft>
                        <a:buClr>
                          <a:srgbClr val="10CF9B"/>
                        </a:buClr>
                        <a:buSzPct val="65000"/>
                        <a:buFont typeface="Wingdings 2" pitchFamily="18" charset="2"/>
                        <a:defRPr kumimoji="1">
                          <a:solidFill>
                            <a:schemeClr val="tx1"/>
                          </a:solidFill>
                          <a:latin typeface="Constantia" pitchFamily="18" charset="0"/>
                          <a:ea typeface="HGP明朝E" pitchFamily="18" charset="-128"/>
                        </a:defRPr>
                      </a:lvl8pPr>
                      <a:lvl9pPr marL="3886200" indent="-228600" eaLnBrk="0" fontAlgn="base" hangingPunct="0">
                        <a:spcBef>
                          <a:spcPct val="20000"/>
                        </a:spcBef>
                        <a:spcAft>
                          <a:spcPct val="0"/>
                        </a:spcAft>
                        <a:buClr>
                          <a:srgbClr val="10CF9B"/>
                        </a:buClr>
                        <a:buSzPct val="65000"/>
                        <a:buFont typeface="Wingdings 2" pitchFamily="18" charset="2"/>
                        <a:defRPr kumimoji="1">
                          <a:solidFill>
                            <a:schemeClr val="tx1"/>
                          </a:solidFill>
                          <a:latin typeface="Constantia" pitchFamily="18" charset="0"/>
                          <a:ea typeface="HGP明朝E" pitchFamily="18"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1" lang="en-US" altLang="ja-JP" sz="1800" b="1" i="0" u="none" strike="noStrike" cap="none" normalizeH="0" baseline="0" dirty="0">
                          <a:ln>
                            <a:noFill/>
                          </a:ln>
                          <a:solidFill>
                            <a:srgbClr val="000000"/>
                          </a:solidFill>
                          <a:effectLst/>
                          <a:latin typeface="ＭＳ Ｐゴシック" pitchFamily="50" charset="-128"/>
                          <a:ea typeface="ＭＳ Ｐゴシック" pitchFamily="50" charset="-128"/>
                        </a:rPr>
                        <a:t>2</a:t>
                      </a:r>
                    </a:p>
                  </a:txBody>
                  <a:tcPr marL="7595" marR="7595" marT="7595"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rowSpan="3">
                  <a:txBody>
                    <a:bodyPr/>
                    <a:lstStyle>
                      <a:lvl1pPr>
                        <a:spcBef>
                          <a:spcPct val="20000"/>
                        </a:spcBef>
                        <a:buClr>
                          <a:srgbClr val="0BD0D9"/>
                        </a:buClr>
                        <a:buSzPct val="95000"/>
                        <a:buFont typeface="Wingdings 2" pitchFamily="18" charset="2"/>
                        <a:defRPr kumimoji="1" sz="2200">
                          <a:solidFill>
                            <a:schemeClr val="tx1"/>
                          </a:solidFill>
                          <a:latin typeface="Constantia" pitchFamily="18" charset="0"/>
                          <a:ea typeface="HGP明朝E" pitchFamily="18" charset="-128"/>
                        </a:defRPr>
                      </a:lvl1pPr>
                      <a:lvl2pPr marL="742950" indent="-285750">
                        <a:spcBef>
                          <a:spcPct val="20000"/>
                        </a:spcBef>
                        <a:buClr>
                          <a:schemeClr val="accent1"/>
                        </a:buClr>
                        <a:buSzPct val="85000"/>
                        <a:buFont typeface="Wingdings 2" pitchFamily="18" charset="2"/>
                        <a:defRPr kumimoji="1" sz="2000">
                          <a:solidFill>
                            <a:schemeClr val="tx1"/>
                          </a:solidFill>
                          <a:latin typeface="Constantia" pitchFamily="18" charset="0"/>
                          <a:ea typeface="HGP明朝E" pitchFamily="18" charset="-128"/>
                        </a:defRPr>
                      </a:lvl2pPr>
                      <a:lvl3pPr marL="1143000" indent="-228600">
                        <a:spcBef>
                          <a:spcPct val="20000"/>
                        </a:spcBef>
                        <a:buClr>
                          <a:schemeClr val="accent2"/>
                        </a:buClr>
                        <a:buSzPct val="70000"/>
                        <a:buFont typeface="Wingdings 2" pitchFamily="18" charset="2"/>
                        <a:defRPr kumimoji="1" sz="1900">
                          <a:solidFill>
                            <a:schemeClr val="tx1"/>
                          </a:solidFill>
                          <a:latin typeface="Constantia" pitchFamily="18" charset="0"/>
                          <a:ea typeface="HGP明朝E" pitchFamily="18" charset="-128"/>
                        </a:defRPr>
                      </a:lvl3pPr>
                      <a:lvl4pPr marL="1600200" indent="-228600">
                        <a:spcBef>
                          <a:spcPct val="20000"/>
                        </a:spcBef>
                        <a:buClr>
                          <a:srgbClr val="0BD0D9"/>
                        </a:buClr>
                        <a:buSzPct val="65000"/>
                        <a:buFont typeface="Wingdings 2" pitchFamily="18" charset="2"/>
                        <a:defRPr kumimoji="1">
                          <a:solidFill>
                            <a:schemeClr val="tx1"/>
                          </a:solidFill>
                          <a:latin typeface="Constantia" pitchFamily="18" charset="0"/>
                          <a:ea typeface="HGP明朝E" pitchFamily="18" charset="-128"/>
                        </a:defRPr>
                      </a:lvl4pPr>
                      <a:lvl5pPr marL="2057400" indent="-228600">
                        <a:spcBef>
                          <a:spcPct val="20000"/>
                        </a:spcBef>
                        <a:buClr>
                          <a:srgbClr val="10CF9B"/>
                        </a:buClr>
                        <a:buSzPct val="65000"/>
                        <a:buFont typeface="Wingdings 2" pitchFamily="18" charset="2"/>
                        <a:defRPr kumimoji="1">
                          <a:solidFill>
                            <a:schemeClr val="tx1"/>
                          </a:solidFill>
                          <a:latin typeface="Constantia" pitchFamily="18" charset="0"/>
                          <a:ea typeface="HGP明朝E" pitchFamily="18" charset="-128"/>
                        </a:defRPr>
                      </a:lvl5pPr>
                      <a:lvl6pPr marL="2514600" indent="-228600" eaLnBrk="0" fontAlgn="base" hangingPunct="0">
                        <a:spcBef>
                          <a:spcPct val="20000"/>
                        </a:spcBef>
                        <a:spcAft>
                          <a:spcPct val="0"/>
                        </a:spcAft>
                        <a:buClr>
                          <a:srgbClr val="10CF9B"/>
                        </a:buClr>
                        <a:buSzPct val="65000"/>
                        <a:buFont typeface="Wingdings 2" pitchFamily="18" charset="2"/>
                        <a:defRPr kumimoji="1">
                          <a:solidFill>
                            <a:schemeClr val="tx1"/>
                          </a:solidFill>
                          <a:latin typeface="Constantia" pitchFamily="18" charset="0"/>
                          <a:ea typeface="HGP明朝E" pitchFamily="18" charset="-128"/>
                        </a:defRPr>
                      </a:lvl6pPr>
                      <a:lvl7pPr marL="2971800" indent="-228600" eaLnBrk="0" fontAlgn="base" hangingPunct="0">
                        <a:spcBef>
                          <a:spcPct val="20000"/>
                        </a:spcBef>
                        <a:spcAft>
                          <a:spcPct val="0"/>
                        </a:spcAft>
                        <a:buClr>
                          <a:srgbClr val="10CF9B"/>
                        </a:buClr>
                        <a:buSzPct val="65000"/>
                        <a:buFont typeface="Wingdings 2" pitchFamily="18" charset="2"/>
                        <a:defRPr kumimoji="1">
                          <a:solidFill>
                            <a:schemeClr val="tx1"/>
                          </a:solidFill>
                          <a:latin typeface="Constantia" pitchFamily="18" charset="0"/>
                          <a:ea typeface="HGP明朝E" pitchFamily="18" charset="-128"/>
                        </a:defRPr>
                      </a:lvl7pPr>
                      <a:lvl8pPr marL="3429000" indent="-228600" eaLnBrk="0" fontAlgn="base" hangingPunct="0">
                        <a:spcBef>
                          <a:spcPct val="20000"/>
                        </a:spcBef>
                        <a:spcAft>
                          <a:spcPct val="0"/>
                        </a:spcAft>
                        <a:buClr>
                          <a:srgbClr val="10CF9B"/>
                        </a:buClr>
                        <a:buSzPct val="65000"/>
                        <a:buFont typeface="Wingdings 2" pitchFamily="18" charset="2"/>
                        <a:defRPr kumimoji="1">
                          <a:solidFill>
                            <a:schemeClr val="tx1"/>
                          </a:solidFill>
                          <a:latin typeface="Constantia" pitchFamily="18" charset="0"/>
                          <a:ea typeface="HGP明朝E" pitchFamily="18" charset="-128"/>
                        </a:defRPr>
                      </a:lvl8pPr>
                      <a:lvl9pPr marL="3886200" indent="-228600" eaLnBrk="0" fontAlgn="base" hangingPunct="0">
                        <a:spcBef>
                          <a:spcPct val="20000"/>
                        </a:spcBef>
                        <a:spcAft>
                          <a:spcPct val="0"/>
                        </a:spcAft>
                        <a:buClr>
                          <a:srgbClr val="10CF9B"/>
                        </a:buClr>
                        <a:buSzPct val="65000"/>
                        <a:buFont typeface="Wingdings 2" pitchFamily="18" charset="2"/>
                        <a:defRPr kumimoji="1">
                          <a:solidFill>
                            <a:schemeClr val="tx1"/>
                          </a:solidFill>
                          <a:latin typeface="Constantia" pitchFamily="18" charset="0"/>
                          <a:ea typeface="HGP明朝E" pitchFamily="18"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1" lang="ja-JP" altLang="en-US" sz="1800" b="1" i="0" u="none" strike="noStrike" cap="none" normalizeH="0" baseline="0">
                          <a:ln>
                            <a:noFill/>
                          </a:ln>
                          <a:solidFill>
                            <a:srgbClr val="000000"/>
                          </a:solidFill>
                          <a:effectLst/>
                          <a:latin typeface="ＭＳ Ｐゴシック" pitchFamily="50" charset="-128"/>
                          <a:ea typeface="ＭＳ Ｐゴシック" pitchFamily="50" charset="-128"/>
                        </a:rPr>
                        <a:t> 客観的な判断</a:t>
                      </a:r>
                    </a:p>
                  </a:txBody>
                  <a:tcPr marL="7595" marR="7595" marT="7595"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Clr>
                          <a:srgbClr val="0BD0D9"/>
                        </a:buClr>
                        <a:buSzPct val="95000"/>
                        <a:buFont typeface="Wingdings 2" pitchFamily="18" charset="2"/>
                        <a:defRPr kumimoji="1" sz="2200">
                          <a:solidFill>
                            <a:schemeClr val="tx1"/>
                          </a:solidFill>
                          <a:latin typeface="Constantia" pitchFamily="18" charset="0"/>
                          <a:ea typeface="HGP明朝E" pitchFamily="18" charset="-128"/>
                        </a:defRPr>
                      </a:lvl1pPr>
                      <a:lvl2pPr marL="742950" indent="-285750">
                        <a:spcBef>
                          <a:spcPct val="20000"/>
                        </a:spcBef>
                        <a:buClr>
                          <a:schemeClr val="accent1"/>
                        </a:buClr>
                        <a:buSzPct val="85000"/>
                        <a:buFont typeface="Wingdings 2" pitchFamily="18" charset="2"/>
                        <a:defRPr kumimoji="1" sz="2000">
                          <a:solidFill>
                            <a:schemeClr val="tx1"/>
                          </a:solidFill>
                          <a:latin typeface="Constantia" pitchFamily="18" charset="0"/>
                          <a:ea typeface="HGP明朝E" pitchFamily="18" charset="-128"/>
                        </a:defRPr>
                      </a:lvl2pPr>
                      <a:lvl3pPr marL="1143000" indent="-228600">
                        <a:spcBef>
                          <a:spcPct val="20000"/>
                        </a:spcBef>
                        <a:buClr>
                          <a:schemeClr val="accent2"/>
                        </a:buClr>
                        <a:buSzPct val="70000"/>
                        <a:buFont typeface="Wingdings 2" pitchFamily="18" charset="2"/>
                        <a:defRPr kumimoji="1" sz="1900">
                          <a:solidFill>
                            <a:schemeClr val="tx1"/>
                          </a:solidFill>
                          <a:latin typeface="Constantia" pitchFamily="18" charset="0"/>
                          <a:ea typeface="HGP明朝E" pitchFamily="18" charset="-128"/>
                        </a:defRPr>
                      </a:lvl3pPr>
                      <a:lvl4pPr marL="1600200" indent="-228600">
                        <a:spcBef>
                          <a:spcPct val="20000"/>
                        </a:spcBef>
                        <a:buClr>
                          <a:srgbClr val="0BD0D9"/>
                        </a:buClr>
                        <a:buSzPct val="65000"/>
                        <a:buFont typeface="Wingdings 2" pitchFamily="18" charset="2"/>
                        <a:defRPr kumimoji="1">
                          <a:solidFill>
                            <a:schemeClr val="tx1"/>
                          </a:solidFill>
                          <a:latin typeface="Constantia" pitchFamily="18" charset="0"/>
                          <a:ea typeface="HGP明朝E" pitchFamily="18" charset="-128"/>
                        </a:defRPr>
                      </a:lvl4pPr>
                      <a:lvl5pPr marL="2057400" indent="-228600">
                        <a:spcBef>
                          <a:spcPct val="20000"/>
                        </a:spcBef>
                        <a:buClr>
                          <a:srgbClr val="10CF9B"/>
                        </a:buClr>
                        <a:buSzPct val="65000"/>
                        <a:buFont typeface="Wingdings 2" pitchFamily="18" charset="2"/>
                        <a:defRPr kumimoji="1">
                          <a:solidFill>
                            <a:schemeClr val="tx1"/>
                          </a:solidFill>
                          <a:latin typeface="Constantia" pitchFamily="18" charset="0"/>
                          <a:ea typeface="HGP明朝E" pitchFamily="18" charset="-128"/>
                        </a:defRPr>
                      </a:lvl5pPr>
                      <a:lvl6pPr marL="2514600" indent="-228600" eaLnBrk="0" fontAlgn="base" hangingPunct="0">
                        <a:spcBef>
                          <a:spcPct val="20000"/>
                        </a:spcBef>
                        <a:spcAft>
                          <a:spcPct val="0"/>
                        </a:spcAft>
                        <a:buClr>
                          <a:srgbClr val="10CF9B"/>
                        </a:buClr>
                        <a:buSzPct val="65000"/>
                        <a:buFont typeface="Wingdings 2" pitchFamily="18" charset="2"/>
                        <a:defRPr kumimoji="1">
                          <a:solidFill>
                            <a:schemeClr val="tx1"/>
                          </a:solidFill>
                          <a:latin typeface="Constantia" pitchFamily="18" charset="0"/>
                          <a:ea typeface="HGP明朝E" pitchFamily="18" charset="-128"/>
                        </a:defRPr>
                      </a:lvl6pPr>
                      <a:lvl7pPr marL="2971800" indent="-228600" eaLnBrk="0" fontAlgn="base" hangingPunct="0">
                        <a:spcBef>
                          <a:spcPct val="20000"/>
                        </a:spcBef>
                        <a:spcAft>
                          <a:spcPct val="0"/>
                        </a:spcAft>
                        <a:buClr>
                          <a:srgbClr val="10CF9B"/>
                        </a:buClr>
                        <a:buSzPct val="65000"/>
                        <a:buFont typeface="Wingdings 2" pitchFamily="18" charset="2"/>
                        <a:defRPr kumimoji="1">
                          <a:solidFill>
                            <a:schemeClr val="tx1"/>
                          </a:solidFill>
                          <a:latin typeface="Constantia" pitchFamily="18" charset="0"/>
                          <a:ea typeface="HGP明朝E" pitchFamily="18" charset="-128"/>
                        </a:defRPr>
                      </a:lvl7pPr>
                      <a:lvl8pPr marL="3429000" indent="-228600" eaLnBrk="0" fontAlgn="base" hangingPunct="0">
                        <a:spcBef>
                          <a:spcPct val="20000"/>
                        </a:spcBef>
                        <a:spcAft>
                          <a:spcPct val="0"/>
                        </a:spcAft>
                        <a:buClr>
                          <a:srgbClr val="10CF9B"/>
                        </a:buClr>
                        <a:buSzPct val="65000"/>
                        <a:buFont typeface="Wingdings 2" pitchFamily="18" charset="2"/>
                        <a:defRPr kumimoji="1">
                          <a:solidFill>
                            <a:schemeClr val="tx1"/>
                          </a:solidFill>
                          <a:latin typeface="Constantia" pitchFamily="18" charset="0"/>
                          <a:ea typeface="HGP明朝E" pitchFamily="18" charset="-128"/>
                        </a:defRPr>
                      </a:lvl8pPr>
                      <a:lvl9pPr marL="3886200" indent="-228600" eaLnBrk="0" fontAlgn="base" hangingPunct="0">
                        <a:spcBef>
                          <a:spcPct val="20000"/>
                        </a:spcBef>
                        <a:spcAft>
                          <a:spcPct val="0"/>
                        </a:spcAft>
                        <a:buClr>
                          <a:srgbClr val="10CF9B"/>
                        </a:buClr>
                        <a:buSzPct val="65000"/>
                        <a:buFont typeface="Wingdings 2" pitchFamily="18" charset="2"/>
                        <a:defRPr kumimoji="1">
                          <a:solidFill>
                            <a:schemeClr val="tx1"/>
                          </a:solidFill>
                          <a:latin typeface="Constantia" pitchFamily="18" charset="0"/>
                          <a:ea typeface="HGP明朝E" pitchFamily="18"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1" lang="ja-JP" altLang="en-US" sz="1800" b="1" i="0" u="none" strike="noStrike" cap="none" normalizeH="0" baseline="0">
                          <a:ln>
                            <a:noFill/>
                          </a:ln>
                          <a:solidFill>
                            <a:srgbClr val="000000"/>
                          </a:solidFill>
                          <a:effectLst/>
                          <a:latin typeface="ＭＳ Ｐゴシック" pitchFamily="50" charset="-128"/>
                          <a:ea typeface="ＭＳ Ｐゴシック" pitchFamily="50" charset="-128"/>
                        </a:rPr>
                        <a:t> 上司や人事の面談（必要に応じて産業医の同席を求める）</a:t>
                      </a:r>
                    </a:p>
                  </a:txBody>
                  <a:tcPr marL="7595" marR="7595" marT="7595"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365183">
                <a:tc vMerge="1">
                  <a:txBody>
                    <a:bodyPr/>
                    <a:lstStyle/>
                    <a:p>
                      <a:endParaRPr kumimoji="1" lang="ja-JP" altLang="en-US"/>
                    </a:p>
                  </a:txBody>
                  <a:tcPr/>
                </a:tc>
                <a:tc vMerge="1">
                  <a:txBody>
                    <a:bodyPr/>
                    <a:lstStyle/>
                    <a:p>
                      <a:endParaRPr kumimoji="1" lang="ja-JP" altLang="en-US"/>
                    </a:p>
                  </a:txBody>
                  <a:tcPr/>
                </a:tc>
                <a:tc>
                  <a:txBody>
                    <a:bodyPr/>
                    <a:lstStyle>
                      <a:lvl1pPr>
                        <a:spcBef>
                          <a:spcPct val="20000"/>
                        </a:spcBef>
                        <a:buClr>
                          <a:srgbClr val="0BD0D9"/>
                        </a:buClr>
                        <a:buSzPct val="95000"/>
                        <a:buFont typeface="Wingdings 2" pitchFamily="18" charset="2"/>
                        <a:defRPr kumimoji="1" sz="2200">
                          <a:solidFill>
                            <a:schemeClr val="tx1"/>
                          </a:solidFill>
                          <a:latin typeface="Constantia" pitchFamily="18" charset="0"/>
                          <a:ea typeface="HGP明朝E" pitchFamily="18" charset="-128"/>
                        </a:defRPr>
                      </a:lvl1pPr>
                      <a:lvl2pPr marL="742950" indent="-285750">
                        <a:spcBef>
                          <a:spcPct val="20000"/>
                        </a:spcBef>
                        <a:buClr>
                          <a:schemeClr val="accent1"/>
                        </a:buClr>
                        <a:buSzPct val="85000"/>
                        <a:buFont typeface="Wingdings 2" pitchFamily="18" charset="2"/>
                        <a:defRPr kumimoji="1" sz="2000">
                          <a:solidFill>
                            <a:schemeClr val="tx1"/>
                          </a:solidFill>
                          <a:latin typeface="Constantia" pitchFamily="18" charset="0"/>
                          <a:ea typeface="HGP明朝E" pitchFamily="18" charset="-128"/>
                        </a:defRPr>
                      </a:lvl2pPr>
                      <a:lvl3pPr marL="1143000" indent="-228600">
                        <a:spcBef>
                          <a:spcPct val="20000"/>
                        </a:spcBef>
                        <a:buClr>
                          <a:schemeClr val="accent2"/>
                        </a:buClr>
                        <a:buSzPct val="70000"/>
                        <a:buFont typeface="Wingdings 2" pitchFamily="18" charset="2"/>
                        <a:defRPr kumimoji="1" sz="1900">
                          <a:solidFill>
                            <a:schemeClr val="tx1"/>
                          </a:solidFill>
                          <a:latin typeface="Constantia" pitchFamily="18" charset="0"/>
                          <a:ea typeface="HGP明朝E" pitchFamily="18" charset="-128"/>
                        </a:defRPr>
                      </a:lvl3pPr>
                      <a:lvl4pPr marL="1600200" indent="-228600">
                        <a:spcBef>
                          <a:spcPct val="20000"/>
                        </a:spcBef>
                        <a:buClr>
                          <a:srgbClr val="0BD0D9"/>
                        </a:buClr>
                        <a:buSzPct val="65000"/>
                        <a:buFont typeface="Wingdings 2" pitchFamily="18" charset="2"/>
                        <a:defRPr kumimoji="1">
                          <a:solidFill>
                            <a:schemeClr val="tx1"/>
                          </a:solidFill>
                          <a:latin typeface="Constantia" pitchFamily="18" charset="0"/>
                          <a:ea typeface="HGP明朝E" pitchFamily="18" charset="-128"/>
                        </a:defRPr>
                      </a:lvl4pPr>
                      <a:lvl5pPr marL="2057400" indent="-228600">
                        <a:spcBef>
                          <a:spcPct val="20000"/>
                        </a:spcBef>
                        <a:buClr>
                          <a:srgbClr val="10CF9B"/>
                        </a:buClr>
                        <a:buSzPct val="65000"/>
                        <a:buFont typeface="Wingdings 2" pitchFamily="18" charset="2"/>
                        <a:defRPr kumimoji="1">
                          <a:solidFill>
                            <a:schemeClr val="tx1"/>
                          </a:solidFill>
                          <a:latin typeface="Constantia" pitchFamily="18" charset="0"/>
                          <a:ea typeface="HGP明朝E" pitchFamily="18" charset="-128"/>
                        </a:defRPr>
                      </a:lvl5pPr>
                      <a:lvl6pPr marL="2514600" indent="-228600" eaLnBrk="0" fontAlgn="base" hangingPunct="0">
                        <a:spcBef>
                          <a:spcPct val="20000"/>
                        </a:spcBef>
                        <a:spcAft>
                          <a:spcPct val="0"/>
                        </a:spcAft>
                        <a:buClr>
                          <a:srgbClr val="10CF9B"/>
                        </a:buClr>
                        <a:buSzPct val="65000"/>
                        <a:buFont typeface="Wingdings 2" pitchFamily="18" charset="2"/>
                        <a:defRPr kumimoji="1">
                          <a:solidFill>
                            <a:schemeClr val="tx1"/>
                          </a:solidFill>
                          <a:latin typeface="Constantia" pitchFamily="18" charset="0"/>
                          <a:ea typeface="HGP明朝E" pitchFamily="18" charset="-128"/>
                        </a:defRPr>
                      </a:lvl6pPr>
                      <a:lvl7pPr marL="2971800" indent="-228600" eaLnBrk="0" fontAlgn="base" hangingPunct="0">
                        <a:spcBef>
                          <a:spcPct val="20000"/>
                        </a:spcBef>
                        <a:spcAft>
                          <a:spcPct val="0"/>
                        </a:spcAft>
                        <a:buClr>
                          <a:srgbClr val="10CF9B"/>
                        </a:buClr>
                        <a:buSzPct val="65000"/>
                        <a:buFont typeface="Wingdings 2" pitchFamily="18" charset="2"/>
                        <a:defRPr kumimoji="1">
                          <a:solidFill>
                            <a:schemeClr val="tx1"/>
                          </a:solidFill>
                          <a:latin typeface="Constantia" pitchFamily="18" charset="0"/>
                          <a:ea typeface="HGP明朝E" pitchFamily="18" charset="-128"/>
                        </a:defRPr>
                      </a:lvl7pPr>
                      <a:lvl8pPr marL="3429000" indent="-228600" eaLnBrk="0" fontAlgn="base" hangingPunct="0">
                        <a:spcBef>
                          <a:spcPct val="20000"/>
                        </a:spcBef>
                        <a:spcAft>
                          <a:spcPct val="0"/>
                        </a:spcAft>
                        <a:buClr>
                          <a:srgbClr val="10CF9B"/>
                        </a:buClr>
                        <a:buSzPct val="65000"/>
                        <a:buFont typeface="Wingdings 2" pitchFamily="18" charset="2"/>
                        <a:defRPr kumimoji="1">
                          <a:solidFill>
                            <a:schemeClr val="tx1"/>
                          </a:solidFill>
                          <a:latin typeface="Constantia" pitchFamily="18" charset="0"/>
                          <a:ea typeface="HGP明朝E" pitchFamily="18" charset="-128"/>
                        </a:defRPr>
                      </a:lvl8pPr>
                      <a:lvl9pPr marL="3886200" indent="-228600" eaLnBrk="0" fontAlgn="base" hangingPunct="0">
                        <a:spcBef>
                          <a:spcPct val="20000"/>
                        </a:spcBef>
                        <a:spcAft>
                          <a:spcPct val="0"/>
                        </a:spcAft>
                        <a:buClr>
                          <a:srgbClr val="10CF9B"/>
                        </a:buClr>
                        <a:buSzPct val="65000"/>
                        <a:buFont typeface="Wingdings 2" pitchFamily="18" charset="2"/>
                        <a:defRPr kumimoji="1">
                          <a:solidFill>
                            <a:schemeClr val="tx1"/>
                          </a:solidFill>
                          <a:latin typeface="Constantia" pitchFamily="18" charset="0"/>
                          <a:ea typeface="HGP明朝E" pitchFamily="18"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1" lang="ja-JP" altLang="en-US" sz="1800" b="1" i="0" u="none" strike="noStrike" cap="none" normalizeH="0" baseline="0">
                          <a:ln>
                            <a:noFill/>
                          </a:ln>
                          <a:solidFill>
                            <a:srgbClr val="000000"/>
                          </a:solidFill>
                          <a:effectLst/>
                          <a:latin typeface="ＭＳ Ｐゴシック" pitchFamily="50" charset="-128"/>
                          <a:ea typeface="ＭＳ Ｐゴシック" pitchFamily="50" charset="-128"/>
                        </a:rPr>
                        <a:t> 業務に耐えうる状態にまで回復しているか見極める</a:t>
                      </a:r>
                    </a:p>
                  </a:txBody>
                  <a:tcPr marL="7595" marR="7595" marT="7595"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365183">
                <a:tc vMerge="1">
                  <a:txBody>
                    <a:bodyPr/>
                    <a:lstStyle/>
                    <a:p>
                      <a:endParaRPr kumimoji="1" lang="ja-JP" altLang="en-US"/>
                    </a:p>
                  </a:txBody>
                  <a:tcPr/>
                </a:tc>
                <a:tc vMerge="1">
                  <a:txBody>
                    <a:bodyPr/>
                    <a:lstStyle/>
                    <a:p>
                      <a:endParaRPr kumimoji="1" lang="ja-JP" altLang="en-US"/>
                    </a:p>
                  </a:txBody>
                  <a:tcPr/>
                </a:tc>
                <a:tc>
                  <a:txBody>
                    <a:bodyPr/>
                    <a:lstStyle>
                      <a:lvl1pPr>
                        <a:spcBef>
                          <a:spcPct val="20000"/>
                        </a:spcBef>
                        <a:buClr>
                          <a:srgbClr val="0BD0D9"/>
                        </a:buClr>
                        <a:buSzPct val="95000"/>
                        <a:buFont typeface="Wingdings 2" pitchFamily="18" charset="2"/>
                        <a:defRPr kumimoji="1" sz="2200">
                          <a:solidFill>
                            <a:schemeClr val="tx1"/>
                          </a:solidFill>
                          <a:latin typeface="Constantia" pitchFamily="18" charset="0"/>
                          <a:ea typeface="HGP明朝E" pitchFamily="18" charset="-128"/>
                        </a:defRPr>
                      </a:lvl1pPr>
                      <a:lvl2pPr marL="742950" indent="-285750">
                        <a:spcBef>
                          <a:spcPct val="20000"/>
                        </a:spcBef>
                        <a:buClr>
                          <a:schemeClr val="accent1"/>
                        </a:buClr>
                        <a:buSzPct val="85000"/>
                        <a:buFont typeface="Wingdings 2" pitchFamily="18" charset="2"/>
                        <a:defRPr kumimoji="1" sz="2000">
                          <a:solidFill>
                            <a:schemeClr val="tx1"/>
                          </a:solidFill>
                          <a:latin typeface="Constantia" pitchFamily="18" charset="0"/>
                          <a:ea typeface="HGP明朝E" pitchFamily="18" charset="-128"/>
                        </a:defRPr>
                      </a:lvl2pPr>
                      <a:lvl3pPr marL="1143000" indent="-228600">
                        <a:spcBef>
                          <a:spcPct val="20000"/>
                        </a:spcBef>
                        <a:buClr>
                          <a:schemeClr val="accent2"/>
                        </a:buClr>
                        <a:buSzPct val="70000"/>
                        <a:buFont typeface="Wingdings 2" pitchFamily="18" charset="2"/>
                        <a:defRPr kumimoji="1" sz="1900">
                          <a:solidFill>
                            <a:schemeClr val="tx1"/>
                          </a:solidFill>
                          <a:latin typeface="Constantia" pitchFamily="18" charset="0"/>
                          <a:ea typeface="HGP明朝E" pitchFamily="18" charset="-128"/>
                        </a:defRPr>
                      </a:lvl3pPr>
                      <a:lvl4pPr marL="1600200" indent="-228600">
                        <a:spcBef>
                          <a:spcPct val="20000"/>
                        </a:spcBef>
                        <a:buClr>
                          <a:srgbClr val="0BD0D9"/>
                        </a:buClr>
                        <a:buSzPct val="65000"/>
                        <a:buFont typeface="Wingdings 2" pitchFamily="18" charset="2"/>
                        <a:defRPr kumimoji="1">
                          <a:solidFill>
                            <a:schemeClr val="tx1"/>
                          </a:solidFill>
                          <a:latin typeface="Constantia" pitchFamily="18" charset="0"/>
                          <a:ea typeface="HGP明朝E" pitchFamily="18" charset="-128"/>
                        </a:defRPr>
                      </a:lvl4pPr>
                      <a:lvl5pPr marL="2057400" indent="-228600">
                        <a:spcBef>
                          <a:spcPct val="20000"/>
                        </a:spcBef>
                        <a:buClr>
                          <a:srgbClr val="10CF9B"/>
                        </a:buClr>
                        <a:buSzPct val="65000"/>
                        <a:buFont typeface="Wingdings 2" pitchFamily="18" charset="2"/>
                        <a:defRPr kumimoji="1">
                          <a:solidFill>
                            <a:schemeClr val="tx1"/>
                          </a:solidFill>
                          <a:latin typeface="Constantia" pitchFamily="18" charset="0"/>
                          <a:ea typeface="HGP明朝E" pitchFamily="18" charset="-128"/>
                        </a:defRPr>
                      </a:lvl5pPr>
                      <a:lvl6pPr marL="2514600" indent="-228600" eaLnBrk="0" fontAlgn="base" hangingPunct="0">
                        <a:spcBef>
                          <a:spcPct val="20000"/>
                        </a:spcBef>
                        <a:spcAft>
                          <a:spcPct val="0"/>
                        </a:spcAft>
                        <a:buClr>
                          <a:srgbClr val="10CF9B"/>
                        </a:buClr>
                        <a:buSzPct val="65000"/>
                        <a:buFont typeface="Wingdings 2" pitchFamily="18" charset="2"/>
                        <a:defRPr kumimoji="1">
                          <a:solidFill>
                            <a:schemeClr val="tx1"/>
                          </a:solidFill>
                          <a:latin typeface="Constantia" pitchFamily="18" charset="0"/>
                          <a:ea typeface="HGP明朝E" pitchFamily="18" charset="-128"/>
                        </a:defRPr>
                      </a:lvl6pPr>
                      <a:lvl7pPr marL="2971800" indent="-228600" eaLnBrk="0" fontAlgn="base" hangingPunct="0">
                        <a:spcBef>
                          <a:spcPct val="20000"/>
                        </a:spcBef>
                        <a:spcAft>
                          <a:spcPct val="0"/>
                        </a:spcAft>
                        <a:buClr>
                          <a:srgbClr val="10CF9B"/>
                        </a:buClr>
                        <a:buSzPct val="65000"/>
                        <a:buFont typeface="Wingdings 2" pitchFamily="18" charset="2"/>
                        <a:defRPr kumimoji="1">
                          <a:solidFill>
                            <a:schemeClr val="tx1"/>
                          </a:solidFill>
                          <a:latin typeface="Constantia" pitchFamily="18" charset="0"/>
                          <a:ea typeface="HGP明朝E" pitchFamily="18" charset="-128"/>
                        </a:defRPr>
                      </a:lvl7pPr>
                      <a:lvl8pPr marL="3429000" indent="-228600" eaLnBrk="0" fontAlgn="base" hangingPunct="0">
                        <a:spcBef>
                          <a:spcPct val="20000"/>
                        </a:spcBef>
                        <a:spcAft>
                          <a:spcPct val="0"/>
                        </a:spcAft>
                        <a:buClr>
                          <a:srgbClr val="10CF9B"/>
                        </a:buClr>
                        <a:buSzPct val="65000"/>
                        <a:buFont typeface="Wingdings 2" pitchFamily="18" charset="2"/>
                        <a:defRPr kumimoji="1">
                          <a:solidFill>
                            <a:schemeClr val="tx1"/>
                          </a:solidFill>
                          <a:latin typeface="Constantia" pitchFamily="18" charset="0"/>
                          <a:ea typeface="HGP明朝E" pitchFamily="18" charset="-128"/>
                        </a:defRPr>
                      </a:lvl8pPr>
                      <a:lvl9pPr marL="3886200" indent="-228600" eaLnBrk="0" fontAlgn="base" hangingPunct="0">
                        <a:spcBef>
                          <a:spcPct val="20000"/>
                        </a:spcBef>
                        <a:spcAft>
                          <a:spcPct val="0"/>
                        </a:spcAft>
                        <a:buClr>
                          <a:srgbClr val="10CF9B"/>
                        </a:buClr>
                        <a:buSzPct val="65000"/>
                        <a:buFont typeface="Wingdings 2" pitchFamily="18" charset="2"/>
                        <a:defRPr kumimoji="1">
                          <a:solidFill>
                            <a:schemeClr val="tx1"/>
                          </a:solidFill>
                          <a:latin typeface="Constantia" pitchFamily="18" charset="0"/>
                          <a:ea typeface="HGP明朝E" pitchFamily="18"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1" lang="ja-JP" altLang="en-US" sz="1800" b="1" i="0" u="none" strike="noStrike" cap="none" normalizeH="0" baseline="0">
                          <a:ln>
                            <a:noFill/>
                          </a:ln>
                          <a:solidFill>
                            <a:srgbClr val="000000"/>
                          </a:solidFill>
                          <a:effectLst/>
                          <a:latin typeface="ＭＳ Ｐゴシック" pitchFamily="50" charset="-128"/>
                          <a:ea typeface="ＭＳ Ｐゴシック" pitchFamily="50" charset="-128"/>
                        </a:rPr>
                        <a:t> 回復不十分と判断したら、休職の継続もあり（最終判断は会社）</a:t>
                      </a:r>
                    </a:p>
                  </a:txBody>
                  <a:tcPr marL="7595" marR="7595" marT="7595"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365183">
                <a:tc rowSpan="4">
                  <a:txBody>
                    <a:bodyPr/>
                    <a:lstStyle>
                      <a:lvl1pPr>
                        <a:spcBef>
                          <a:spcPct val="20000"/>
                        </a:spcBef>
                        <a:buClr>
                          <a:srgbClr val="0BD0D9"/>
                        </a:buClr>
                        <a:buSzPct val="95000"/>
                        <a:buFont typeface="Wingdings 2" pitchFamily="18" charset="2"/>
                        <a:defRPr kumimoji="1" sz="2200">
                          <a:solidFill>
                            <a:schemeClr val="tx1"/>
                          </a:solidFill>
                          <a:latin typeface="Constantia" pitchFamily="18" charset="0"/>
                          <a:ea typeface="HGP明朝E" pitchFamily="18" charset="-128"/>
                        </a:defRPr>
                      </a:lvl1pPr>
                      <a:lvl2pPr marL="742950" indent="-285750">
                        <a:spcBef>
                          <a:spcPct val="20000"/>
                        </a:spcBef>
                        <a:buClr>
                          <a:schemeClr val="accent1"/>
                        </a:buClr>
                        <a:buSzPct val="85000"/>
                        <a:buFont typeface="Wingdings 2" pitchFamily="18" charset="2"/>
                        <a:defRPr kumimoji="1" sz="2000">
                          <a:solidFill>
                            <a:schemeClr val="tx1"/>
                          </a:solidFill>
                          <a:latin typeface="Constantia" pitchFamily="18" charset="0"/>
                          <a:ea typeface="HGP明朝E" pitchFamily="18" charset="-128"/>
                        </a:defRPr>
                      </a:lvl2pPr>
                      <a:lvl3pPr marL="1143000" indent="-228600">
                        <a:spcBef>
                          <a:spcPct val="20000"/>
                        </a:spcBef>
                        <a:buClr>
                          <a:schemeClr val="accent2"/>
                        </a:buClr>
                        <a:buSzPct val="70000"/>
                        <a:buFont typeface="Wingdings 2" pitchFamily="18" charset="2"/>
                        <a:defRPr kumimoji="1" sz="1900">
                          <a:solidFill>
                            <a:schemeClr val="tx1"/>
                          </a:solidFill>
                          <a:latin typeface="Constantia" pitchFamily="18" charset="0"/>
                          <a:ea typeface="HGP明朝E" pitchFamily="18" charset="-128"/>
                        </a:defRPr>
                      </a:lvl3pPr>
                      <a:lvl4pPr marL="1600200" indent="-228600">
                        <a:spcBef>
                          <a:spcPct val="20000"/>
                        </a:spcBef>
                        <a:buClr>
                          <a:srgbClr val="0BD0D9"/>
                        </a:buClr>
                        <a:buSzPct val="65000"/>
                        <a:buFont typeface="Wingdings 2" pitchFamily="18" charset="2"/>
                        <a:defRPr kumimoji="1">
                          <a:solidFill>
                            <a:schemeClr val="tx1"/>
                          </a:solidFill>
                          <a:latin typeface="Constantia" pitchFamily="18" charset="0"/>
                          <a:ea typeface="HGP明朝E" pitchFamily="18" charset="-128"/>
                        </a:defRPr>
                      </a:lvl4pPr>
                      <a:lvl5pPr marL="2057400" indent="-228600">
                        <a:spcBef>
                          <a:spcPct val="20000"/>
                        </a:spcBef>
                        <a:buClr>
                          <a:srgbClr val="10CF9B"/>
                        </a:buClr>
                        <a:buSzPct val="65000"/>
                        <a:buFont typeface="Wingdings 2" pitchFamily="18" charset="2"/>
                        <a:defRPr kumimoji="1">
                          <a:solidFill>
                            <a:schemeClr val="tx1"/>
                          </a:solidFill>
                          <a:latin typeface="Constantia" pitchFamily="18" charset="0"/>
                          <a:ea typeface="HGP明朝E" pitchFamily="18" charset="-128"/>
                        </a:defRPr>
                      </a:lvl5pPr>
                      <a:lvl6pPr marL="2514600" indent="-228600" eaLnBrk="0" fontAlgn="base" hangingPunct="0">
                        <a:spcBef>
                          <a:spcPct val="20000"/>
                        </a:spcBef>
                        <a:spcAft>
                          <a:spcPct val="0"/>
                        </a:spcAft>
                        <a:buClr>
                          <a:srgbClr val="10CF9B"/>
                        </a:buClr>
                        <a:buSzPct val="65000"/>
                        <a:buFont typeface="Wingdings 2" pitchFamily="18" charset="2"/>
                        <a:defRPr kumimoji="1">
                          <a:solidFill>
                            <a:schemeClr val="tx1"/>
                          </a:solidFill>
                          <a:latin typeface="Constantia" pitchFamily="18" charset="0"/>
                          <a:ea typeface="HGP明朝E" pitchFamily="18" charset="-128"/>
                        </a:defRPr>
                      </a:lvl6pPr>
                      <a:lvl7pPr marL="2971800" indent="-228600" eaLnBrk="0" fontAlgn="base" hangingPunct="0">
                        <a:spcBef>
                          <a:spcPct val="20000"/>
                        </a:spcBef>
                        <a:spcAft>
                          <a:spcPct val="0"/>
                        </a:spcAft>
                        <a:buClr>
                          <a:srgbClr val="10CF9B"/>
                        </a:buClr>
                        <a:buSzPct val="65000"/>
                        <a:buFont typeface="Wingdings 2" pitchFamily="18" charset="2"/>
                        <a:defRPr kumimoji="1">
                          <a:solidFill>
                            <a:schemeClr val="tx1"/>
                          </a:solidFill>
                          <a:latin typeface="Constantia" pitchFamily="18" charset="0"/>
                          <a:ea typeface="HGP明朝E" pitchFamily="18" charset="-128"/>
                        </a:defRPr>
                      </a:lvl7pPr>
                      <a:lvl8pPr marL="3429000" indent="-228600" eaLnBrk="0" fontAlgn="base" hangingPunct="0">
                        <a:spcBef>
                          <a:spcPct val="20000"/>
                        </a:spcBef>
                        <a:spcAft>
                          <a:spcPct val="0"/>
                        </a:spcAft>
                        <a:buClr>
                          <a:srgbClr val="10CF9B"/>
                        </a:buClr>
                        <a:buSzPct val="65000"/>
                        <a:buFont typeface="Wingdings 2" pitchFamily="18" charset="2"/>
                        <a:defRPr kumimoji="1">
                          <a:solidFill>
                            <a:schemeClr val="tx1"/>
                          </a:solidFill>
                          <a:latin typeface="Constantia" pitchFamily="18" charset="0"/>
                          <a:ea typeface="HGP明朝E" pitchFamily="18" charset="-128"/>
                        </a:defRPr>
                      </a:lvl8pPr>
                      <a:lvl9pPr marL="3886200" indent="-228600" eaLnBrk="0" fontAlgn="base" hangingPunct="0">
                        <a:spcBef>
                          <a:spcPct val="20000"/>
                        </a:spcBef>
                        <a:spcAft>
                          <a:spcPct val="0"/>
                        </a:spcAft>
                        <a:buClr>
                          <a:srgbClr val="10CF9B"/>
                        </a:buClr>
                        <a:buSzPct val="65000"/>
                        <a:buFont typeface="Wingdings 2" pitchFamily="18" charset="2"/>
                        <a:defRPr kumimoji="1">
                          <a:solidFill>
                            <a:schemeClr val="tx1"/>
                          </a:solidFill>
                          <a:latin typeface="Constantia" pitchFamily="18" charset="0"/>
                          <a:ea typeface="HGP明朝E" pitchFamily="18"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1" lang="en-US" altLang="ja-JP" sz="1800" b="1" i="0" u="none" strike="noStrike" cap="none" normalizeH="0" baseline="0">
                          <a:ln>
                            <a:noFill/>
                          </a:ln>
                          <a:solidFill>
                            <a:srgbClr val="000000"/>
                          </a:solidFill>
                          <a:effectLst/>
                          <a:latin typeface="ＭＳ Ｐゴシック" pitchFamily="50" charset="-128"/>
                          <a:ea typeface="ＭＳ Ｐゴシック" pitchFamily="50" charset="-128"/>
                        </a:rPr>
                        <a:t>3</a:t>
                      </a:r>
                    </a:p>
                  </a:txBody>
                  <a:tcPr marL="7595" marR="7595" marT="7595"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rowSpan="4">
                  <a:txBody>
                    <a:bodyPr/>
                    <a:lstStyle>
                      <a:lvl1pPr>
                        <a:spcBef>
                          <a:spcPct val="20000"/>
                        </a:spcBef>
                        <a:buClr>
                          <a:srgbClr val="0BD0D9"/>
                        </a:buClr>
                        <a:buSzPct val="95000"/>
                        <a:buFont typeface="Wingdings 2" pitchFamily="18" charset="2"/>
                        <a:defRPr kumimoji="1" sz="2200">
                          <a:solidFill>
                            <a:schemeClr val="tx1"/>
                          </a:solidFill>
                          <a:latin typeface="Constantia" pitchFamily="18" charset="0"/>
                          <a:ea typeface="HGP明朝E" pitchFamily="18" charset="-128"/>
                        </a:defRPr>
                      </a:lvl1pPr>
                      <a:lvl2pPr marL="742950" indent="-285750">
                        <a:spcBef>
                          <a:spcPct val="20000"/>
                        </a:spcBef>
                        <a:buClr>
                          <a:schemeClr val="accent1"/>
                        </a:buClr>
                        <a:buSzPct val="85000"/>
                        <a:buFont typeface="Wingdings 2" pitchFamily="18" charset="2"/>
                        <a:defRPr kumimoji="1" sz="2000">
                          <a:solidFill>
                            <a:schemeClr val="tx1"/>
                          </a:solidFill>
                          <a:latin typeface="Constantia" pitchFamily="18" charset="0"/>
                          <a:ea typeface="HGP明朝E" pitchFamily="18" charset="-128"/>
                        </a:defRPr>
                      </a:lvl2pPr>
                      <a:lvl3pPr marL="1143000" indent="-228600">
                        <a:spcBef>
                          <a:spcPct val="20000"/>
                        </a:spcBef>
                        <a:buClr>
                          <a:schemeClr val="accent2"/>
                        </a:buClr>
                        <a:buSzPct val="70000"/>
                        <a:buFont typeface="Wingdings 2" pitchFamily="18" charset="2"/>
                        <a:defRPr kumimoji="1" sz="1900">
                          <a:solidFill>
                            <a:schemeClr val="tx1"/>
                          </a:solidFill>
                          <a:latin typeface="Constantia" pitchFamily="18" charset="0"/>
                          <a:ea typeface="HGP明朝E" pitchFamily="18" charset="-128"/>
                        </a:defRPr>
                      </a:lvl3pPr>
                      <a:lvl4pPr marL="1600200" indent="-228600">
                        <a:spcBef>
                          <a:spcPct val="20000"/>
                        </a:spcBef>
                        <a:buClr>
                          <a:srgbClr val="0BD0D9"/>
                        </a:buClr>
                        <a:buSzPct val="65000"/>
                        <a:buFont typeface="Wingdings 2" pitchFamily="18" charset="2"/>
                        <a:defRPr kumimoji="1">
                          <a:solidFill>
                            <a:schemeClr val="tx1"/>
                          </a:solidFill>
                          <a:latin typeface="Constantia" pitchFamily="18" charset="0"/>
                          <a:ea typeface="HGP明朝E" pitchFamily="18" charset="-128"/>
                        </a:defRPr>
                      </a:lvl4pPr>
                      <a:lvl5pPr marL="2057400" indent="-228600">
                        <a:spcBef>
                          <a:spcPct val="20000"/>
                        </a:spcBef>
                        <a:buClr>
                          <a:srgbClr val="10CF9B"/>
                        </a:buClr>
                        <a:buSzPct val="65000"/>
                        <a:buFont typeface="Wingdings 2" pitchFamily="18" charset="2"/>
                        <a:defRPr kumimoji="1">
                          <a:solidFill>
                            <a:schemeClr val="tx1"/>
                          </a:solidFill>
                          <a:latin typeface="Constantia" pitchFamily="18" charset="0"/>
                          <a:ea typeface="HGP明朝E" pitchFamily="18" charset="-128"/>
                        </a:defRPr>
                      </a:lvl5pPr>
                      <a:lvl6pPr marL="2514600" indent="-228600" eaLnBrk="0" fontAlgn="base" hangingPunct="0">
                        <a:spcBef>
                          <a:spcPct val="20000"/>
                        </a:spcBef>
                        <a:spcAft>
                          <a:spcPct val="0"/>
                        </a:spcAft>
                        <a:buClr>
                          <a:srgbClr val="10CF9B"/>
                        </a:buClr>
                        <a:buSzPct val="65000"/>
                        <a:buFont typeface="Wingdings 2" pitchFamily="18" charset="2"/>
                        <a:defRPr kumimoji="1">
                          <a:solidFill>
                            <a:schemeClr val="tx1"/>
                          </a:solidFill>
                          <a:latin typeface="Constantia" pitchFamily="18" charset="0"/>
                          <a:ea typeface="HGP明朝E" pitchFamily="18" charset="-128"/>
                        </a:defRPr>
                      </a:lvl6pPr>
                      <a:lvl7pPr marL="2971800" indent="-228600" eaLnBrk="0" fontAlgn="base" hangingPunct="0">
                        <a:spcBef>
                          <a:spcPct val="20000"/>
                        </a:spcBef>
                        <a:spcAft>
                          <a:spcPct val="0"/>
                        </a:spcAft>
                        <a:buClr>
                          <a:srgbClr val="10CF9B"/>
                        </a:buClr>
                        <a:buSzPct val="65000"/>
                        <a:buFont typeface="Wingdings 2" pitchFamily="18" charset="2"/>
                        <a:defRPr kumimoji="1">
                          <a:solidFill>
                            <a:schemeClr val="tx1"/>
                          </a:solidFill>
                          <a:latin typeface="Constantia" pitchFamily="18" charset="0"/>
                          <a:ea typeface="HGP明朝E" pitchFamily="18" charset="-128"/>
                        </a:defRPr>
                      </a:lvl7pPr>
                      <a:lvl8pPr marL="3429000" indent="-228600" eaLnBrk="0" fontAlgn="base" hangingPunct="0">
                        <a:spcBef>
                          <a:spcPct val="20000"/>
                        </a:spcBef>
                        <a:spcAft>
                          <a:spcPct val="0"/>
                        </a:spcAft>
                        <a:buClr>
                          <a:srgbClr val="10CF9B"/>
                        </a:buClr>
                        <a:buSzPct val="65000"/>
                        <a:buFont typeface="Wingdings 2" pitchFamily="18" charset="2"/>
                        <a:defRPr kumimoji="1">
                          <a:solidFill>
                            <a:schemeClr val="tx1"/>
                          </a:solidFill>
                          <a:latin typeface="Constantia" pitchFamily="18" charset="0"/>
                          <a:ea typeface="HGP明朝E" pitchFamily="18" charset="-128"/>
                        </a:defRPr>
                      </a:lvl8pPr>
                      <a:lvl9pPr marL="3886200" indent="-228600" eaLnBrk="0" fontAlgn="base" hangingPunct="0">
                        <a:spcBef>
                          <a:spcPct val="20000"/>
                        </a:spcBef>
                        <a:spcAft>
                          <a:spcPct val="0"/>
                        </a:spcAft>
                        <a:buClr>
                          <a:srgbClr val="10CF9B"/>
                        </a:buClr>
                        <a:buSzPct val="65000"/>
                        <a:buFont typeface="Wingdings 2" pitchFamily="18" charset="2"/>
                        <a:defRPr kumimoji="1">
                          <a:solidFill>
                            <a:schemeClr val="tx1"/>
                          </a:solidFill>
                          <a:latin typeface="Constantia" pitchFamily="18" charset="0"/>
                          <a:ea typeface="HGP明朝E" pitchFamily="18"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1" lang="ja-JP" altLang="en-US" sz="1800" b="1" i="0" u="none" strike="noStrike" cap="none" normalizeH="0" baseline="0">
                          <a:ln>
                            <a:noFill/>
                          </a:ln>
                          <a:solidFill>
                            <a:srgbClr val="000000"/>
                          </a:solidFill>
                          <a:effectLst/>
                          <a:latin typeface="ＭＳ Ｐゴシック" pitchFamily="50" charset="-128"/>
                          <a:ea typeface="ＭＳ Ｐゴシック" pitchFamily="50" charset="-128"/>
                        </a:rPr>
                        <a:t> 本人の復職の意向確認</a:t>
                      </a:r>
                    </a:p>
                  </a:txBody>
                  <a:tcPr marL="7595" marR="7595" marT="7595"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Clr>
                          <a:srgbClr val="0BD0D9"/>
                        </a:buClr>
                        <a:buSzPct val="95000"/>
                        <a:buFont typeface="Wingdings 2" pitchFamily="18" charset="2"/>
                        <a:defRPr kumimoji="1" sz="2200">
                          <a:solidFill>
                            <a:schemeClr val="tx1"/>
                          </a:solidFill>
                          <a:latin typeface="Constantia" pitchFamily="18" charset="0"/>
                          <a:ea typeface="HGP明朝E" pitchFamily="18" charset="-128"/>
                        </a:defRPr>
                      </a:lvl1pPr>
                      <a:lvl2pPr marL="742950" indent="-285750">
                        <a:spcBef>
                          <a:spcPct val="20000"/>
                        </a:spcBef>
                        <a:buClr>
                          <a:schemeClr val="accent1"/>
                        </a:buClr>
                        <a:buSzPct val="85000"/>
                        <a:buFont typeface="Wingdings 2" pitchFamily="18" charset="2"/>
                        <a:defRPr kumimoji="1" sz="2000">
                          <a:solidFill>
                            <a:schemeClr val="tx1"/>
                          </a:solidFill>
                          <a:latin typeface="Constantia" pitchFamily="18" charset="0"/>
                          <a:ea typeface="HGP明朝E" pitchFamily="18" charset="-128"/>
                        </a:defRPr>
                      </a:lvl2pPr>
                      <a:lvl3pPr marL="1143000" indent="-228600">
                        <a:spcBef>
                          <a:spcPct val="20000"/>
                        </a:spcBef>
                        <a:buClr>
                          <a:schemeClr val="accent2"/>
                        </a:buClr>
                        <a:buSzPct val="70000"/>
                        <a:buFont typeface="Wingdings 2" pitchFamily="18" charset="2"/>
                        <a:defRPr kumimoji="1" sz="1900">
                          <a:solidFill>
                            <a:schemeClr val="tx1"/>
                          </a:solidFill>
                          <a:latin typeface="Constantia" pitchFamily="18" charset="0"/>
                          <a:ea typeface="HGP明朝E" pitchFamily="18" charset="-128"/>
                        </a:defRPr>
                      </a:lvl3pPr>
                      <a:lvl4pPr marL="1600200" indent="-228600">
                        <a:spcBef>
                          <a:spcPct val="20000"/>
                        </a:spcBef>
                        <a:buClr>
                          <a:srgbClr val="0BD0D9"/>
                        </a:buClr>
                        <a:buSzPct val="65000"/>
                        <a:buFont typeface="Wingdings 2" pitchFamily="18" charset="2"/>
                        <a:defRPr kumimoji="1">
                          <a:solidFill>
                            <a:schemeClr val="tx1"/>
                          </a:solidFill>
                          <a:latin typeface="Constantia" pitchFamily="18" charset="0"/>
                          <a:ea typeface="HGP明朝E" pitchFamily="18" charset="-128"/>
                        </a:defRPr>
                      </a:lvl4pPr>
                      <a:lvl5pPr marL="2057400" indent="-228600">
                        <a:spcBef>
                          <a:spcPct val="20000"/>
                        </a:spcBef>
                        <a:buClr>
                          <a:srgbClr val="10CF9B"/>
                        </a:buClr>
                        <a:buSzPct val="65000"/>
                        <a:buFont typeface="Wingdings 2" pitchFamily="18" charset="2"/>
                        <a:defRPr kumimoji="1">
                          <a:solidFill>
                            <a:schemeClr val="tx1"/>
                          </a:solidFill>
                          <a:latin typeface="Constantia" pitchFamily="18" charset="0"/>
                          <a:ea typeface="HGP明朝E" pitchFamily="18" charset="-128"/>
                        </a:defRPr>
                      </a:lvl5pPr>
                      <a:lvl6pPr marL="2514600" indent="-228600" eaLnBrk="0" fontAlgn="base" hangingPunct="0">
                        <a:spcBef>
                          <a:spcPct val="20000"/>
                        </a:spcBef>
                        <a:spcAft>
                          <a:spcPct val="0"/>
                        </a:spcAft>
                        <a:buClr>
                          <a:srgbClr val="10CF9B"/>
                        </a:buClr>
                        <a:buSzPct val="65000"/>
                        <a:buFont typeface="Wingdings 2" pitchFamily="18" charset="2"/>
                        <a:defRPr kumimoji="1">
                          <a:solidFill>
                            <a:schemeClr val="tx1"/>
                          </a:solidFill>
                          <a:latin typeface="Constantia" pitchFamily="18" charset="0"/>
                          <a:ea typeface="HGP明朝E" pitchFamily="18" charset="-128"/>
                        </a:defRPr>
                      </a:lvl6pPr>
                      <a:lvl7pPr marL="2971800" indent="-228600" eaLnBrk="0" fontAlgn="base" hangingPunct="0">
                        <a:spcBef>
                          <a:spcPct val="20000"/>
                        </a:spcBef>
                        <a:spcAft>
                          <a:spcPct val="0"/>
                        </a:spcAft>
                        <a:buClr>
                          <a:srgbClr val="10CF9B"/>
                        </a:buClr>
                        <a:buSzPct val="65000"/>
                        <a:buFont typeface="Wingdings 2" pitchFamily="18" charset="2"/>
                        <a:defRPr kumimoji="1">
                          <a:solidFill>
                            <a:schemeClr val="tx1"/>
                          </a:solidFill>
                          <a:latin typeface="Constantia" pitchFamily="18" charset="0"/>
                          <a:ea typeface="HGP明朝E" pitchFamily="18" charset="-128"/>
                        </a:defRPr>
                      </a:lvl7pPr>
                      <a:lvl8pPr marL="3429000" indent="-228600" eaLnBrk="0" fontAlgn="base" hangingPunct="0">
                        <a:spcBef>
                          <a:spcPct val="20000"/>
                        </a:spcBef>
                        <a:spcAft>
                          <a:spcPct val="0"/>
                        </a:spcAft>
                        <a:buClr>
                          <a:srgbClr val="10CF9B"/>
                        </a:buClr>
                        <a:buSzPct val="65000"/>
                        <a:buFont typeface="Wingdings 2" pitchFamily="18" charset="2"/>
                        <a:defRPr kumimoji="1">
                          <a:solidFill>
                            <a:schemeClr val="tx1"/>
                          </a:solidFill>
                          <a:latin typeface="Constantia" pitchFamily="18" charset="0"/>
                          <a:ea typeface="HGP明朝E" pitchFamily="18" charset="-128"/>
                        </a:defRPr>
                      </a:lvl8pPr>
                      <a:lvl9pPr marL="3886200" indent="-228600" eaLnBrk="0" fontAlgn="base" hangingPunct="0">
                        <a:spcBef>
                          <a:spcPct val="20000"/>
                        </a:spcBef>
                        <a:spcAft>
                          <a:spcPct val="0"/>
                        </a:spcAft>
                        <a:buClr>
                          <a:srgbClr val="10CF9B"/>
                        </a:buClr>
                        <a:buSzPct val="65000"/>
                        <a:buFont typeface="Wingdings 2" pitchFamily="18" charset="2"/>
                        <a:defRPr kumimoji="1">
                          <a:solidFill>
                            <a:schemeClr val="tx1"/>
                          </a:solidFill>
                          <a:latin typeface="Constantia" pitchFamily="18" charset="0"/>
                          <a:ea typeface="HGP明朝E" pitchFamily="18"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1" lang="ja-JP" altLang="en-US" sz="1800" b="1" i="0" u="none" strike="noStrike" cap="none" normalizeH="0" baseline="0">
                          <a:ln>
                            <a:noFill/>
                          </a:ln>
                          <a:solidFill>
                            <a:srgbClr val="000000"/>
                          </a:solidFill>
                          <a:effectLst/>
                          <a:latin typeface="ＭＳ Ｐゴシック" pitchFamily="50" charset="-128"/>
                          <a:ea typeface="ＭＳ Ｐゴシック" pitchFamily="50" charset="-128"/>
                        </a:rPr>
                        <a:t> 復職に関する不安なことはないか？</a:t>
                      </a:r>
                    </a:p>
                  </a:txBody>
                  <a:tcPr marL="7595" marR="7595" marT="7595"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365183">
                <a:tc vMerge="1">
                  <a:txBody>
                    <a:bodyPr/>
                    <a:lstStyle/>
                    <a:p>
                      <a:endParaRPr kumimoji="1" lang="ja-JP" altLang="en-US"/>
                    </a:p>
                  </a:txBody>
                  <a:tcPr/>
                </a:tc>
                <a:tc vMerge="1">
                  <a:txBody>
                    <a:bodyPr/>
                    <a:lstStyle/>
                    <a:p>
                      <a:endParaRPr kumimoji="1" lang="ja-JP" altLang="en-US"/>
                    </a:p>
                  </a:txBody>
                  <a:tcPr/>
                </a:tc>
                <a:tc>
                  <a:txBody>
                    <a:bodyPr/>
                    <a:lstStyle>
                      <a:lvl1pPr>
                        <a:spcBef>
                          <a:spcPct val="20000"/>
                        </a:spcBef>
                        <a:buClr>
                          <a:srgbClr val="0BD0D9"/>
                        </a:buClr>
                        <a:buSzPct val="95000"/>
                        <a:buFont typeface="Wingdings 2" pitchFamily="18" charset="2"/>
                        <a:defRPr kumimoji="1" sz="2200">
                          <a:solidFill>
                            <a:schemeClr val="tx1"/>
                          </a:solidFill>
                          <a:latin typeface="Constantia" pitchFamily="18" charset="0"/>
                          <a:ea typeface="HGP明朝E" pitchFamily="18" charset="-128"/>
                        </a:defRPr>
                      </a:lvl1pPr>
                      <a:lvl2pPr marL="742950" indent="-285750">
                        <a:spcBef>
                          <a:spcPct val="20000"/>
                        </a:spcBef>
                        <a:buClr>
                          <a:schemeClr val="accent1"/>
                        </a:buClr>
                        <a:buSzPct val="85000"/>
                        <a:buFont typeface="Wingdings 2" pitchFamily="18" charset="2"/>
                        <a:defRPr kumimoji="1" sz="2000">
                          <a:solidFill>
                            <a:schemeClr val="tx1"/>
                          </a:solidFill>
                          <a:latin typeface="Constantia" pitchFamily="18" charset="0"/>
                          <a:ea typeface="HGP明朝E" pitchFamily="18" charset="-128"/>
                        </a:defRPr>
                      </a:lvl2pPr>
                      <a:lvl3pPr marL="1143000" indent="-228600">
                        <a:spcBef>
                          <a:spcPct val="20000"/>
                        </a:spcBef>
                        <a:buClr>
                          <a:schemeClr val="accent2"/>
                        </a:buClr>
                        <a:buSzPct val="70000"/>
                        <a:buFont typeface="Wingdings 2" pitchFamily="18" charset="2"/>
                        <a:defRPr kumimoji="1" sz="1900">
                          <a:solidFill>
                            <a:schemeClr val="tx1"/>
                          </a:solidFill>
                          <a:latin typeface="Constantia" pitchFamily="18" charset="0"/>
                          <a:ea typeface="HGP明朝E" pitchFamily="18" charset="-128"/>
                        </a:defRPr>
                      </a:lvl3pPr>
                      <a:lvl4pPr marL="1600200" indent="-228600">
                        <a:spcBef>
                          <a:spcPct val="20000"/>
                        </a:spcBef>
                        <a:buClr>
                          <a:srgbClr val="0BD0D9"/>
                        </a:buClr>
                        <a:buSzPct val="65000"/>
                        <a:buFont typeface="Wingdings 2" pitchFamily="18" charset="2"/>
                        <a:defRPr kumimoji="1">
                          <a:solidFill>
                            <a:schemeClr val="tx1"/>
                          </a:solidFill>
                          <a:latin typeface="Constantia" pitchFamily="18" charset="0"/>
                          <a:ea typeface="HGP明朝E" pitchFamily="18" charset="-128"/>
                        </a:defRPr>
                      </a:lvl4pPr>
                      <a:lvl5pPr marL="2057400" indent="-228600">
                        <a:spcBef>
                          <a:spcPct val="20000"/>
                        </a:spcBef>
                        <a:buClr>
                          <a:srgbClr val="10CF9B"/>
                        </a:buClr>
                        <a:buSzPct val="65000"/>
                        <a:buFont typeface="Wingdings 2" pitchFamily="18" charset="2"/>
                        <a:defRPr kumimoji="1">
                          <a:solidFill>
                            <a:schemeClr val="tx1"/>
                          </a:solidFill>
                          <a:latin typeface="Constantia" pitchFamily="18" charset="0"/>
                          <a:ea typeface="HGP明朝E" pitchFamily="18" charset="-128"/>
                        </a:defRPr>
                      </a:lvl5pPr>
                      <a:lvl6pPr marL="2514600" indent="-228600" eaLnBrk="0" fontAlgn="base" hangingPunct="0">
                        <a:spcBef>
                          <a:spcPct val="20000"/>
                        </a:spcBef>
                        <a:spcAft>
                          <a:spcPct val="0"/>
                        </a:spcAft>
                        <a:buClr>
                          <a:srgbClr val="10CF9B"/>
                        </a:buClr>
                        <a:buSzPct val="65000"/>
                        <a:buFont typeface="Wingdings 2" pitchFamily="18" charset="2"/>
                        <a:defRPr kumimoji="1">
                          <a:solidFill>
                            <a:schemeClr val="tx1"/>
                          </a:solidFill>
                          <a:latin typeface="Constantia" pitchFamily="18" charset="0"/>
                          <a:ea typeface="HGP明朝E" pitchFamily="18" charset="-128"/>
                        </a:defRPr>
                      </a:lvl6pPr>
                      <a:lvl7pPr marL="2971800" indent="-228600" eaLnBrk="0" fontAlgn="base" hangingPunct="0">
                        <a:spcBef>
                          <a:spcPct val="20000"/>
                        </a:spcBef>
                        <a:spcAft>
                          <a:spcPct val="0"/>
                        </a:spcAft>
                        <a:buClr>
                          <a:srgbClr val="10CF9B"/>
                        </a:buClr>
                        <a:buSzPct val="65000"/>
                        <a:buFont typeface="Wingdings 2" pitchFamily="18" charset="2"/>
                        <a:defRPr kumimoji="1">
                          <a:solidFill>
                            <a:schemeClr val="tx1"/>
                          </a:solidFill>
                          <a:latin typeface="Constantia" pitchFamily="18" charset="0"/>
                          <a:ea typeface="HGP明朝E" pitchFamily="18" charset="-128"/>
                        </a:defRPr>
                      </a:lvl7pPr>
                      <a:lvl8pPr marL="3429000" indent="-228600" eaLnBrk="0" fontAlgn="base" hangingPunct="0">
                        <a:spcBef>
                          <a:spcPct val="20000"/>
                        </a:spcBef>
                        <a:spcAft>
                          <a:spcPct val="0"/>
                        </a:spcAft>
                        <a:buClr>
                          <a:srgbClr val="10CF9B"/>
                        </a:buClr>
                        <a:buSzPct val="65000"/>
                        <a:buFont typeface="Wingdings 2" pitchFamily="18" charset="2"/>
                        <a:defRPr kumimoji="1">
                          <a:solidFill>
                            <a:schemeClr val="tx1"/>
                          </a:solidFill>
                          <a:latin typeface="Constantia" pitchFamily="18" charset="0"/>
                          <a:ea typeface="HGP明朝E" pitchFamily="18" charset="-128"/>
                        </a:defRPr>
                      </a:lvl8pPr>
                      <a:lvl9pPr marL="3886200" indent="-228600" eaLnBrk="0" fontAlgn="base" hangingPunct="0">
                        <a:spcBef>
                          <a:spcPct val="20000"/>
                        </a:spcBef>
                        <a:spcAft>
                          <a:spcPct val="0"/>
                        </a:spcAft>
                        <a:buClr>
                          <a:srgbClr val="10CF9B"/>
                        </a:buClr>
                        <a:buSzPct val="65000"/>
                        <a:buFont typeface="Wingdings 2" pitchFamily="18" charset="2"/>
                        <a:defRPr kumimoji="1">
                          <a:solidFill>
                            <a:schemeClr val="tx1"/>
                          </a:solidFill>
                          <a:latin typeface="Constantia" pitchFamily="18" charset="0"/>
                          <a:ea typeface="HGP明朝E" pitchFamily="18"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1" lang="ja-JP" altLang="en-US" sz="1800" b="1" i="0" u="none" strike="noStrike" cap="none" normalizeH="0" baseline="0">
                          <a:ln>
                            <a:noFill/>
                          </a:ln>
                          <a:solidFill>
                            <a:srgbClr val="000000"/>
                          </a:solidFill>
                          <a:effectLst/>
                          <a:latin typeface="ＭＳ Ｐゴシック" pitchFamily="50" charset="-128"/>
                          <a:ea typeface="ＭＳ Ｐゴシック" pitchFamily="50" charset="-128"/>
                        </a:rPr>
                        <a:t> 業務内容の相互確認</a:t>
                      </a:r>
                    </a:p>
                  </a:txBody>
                  <a:tcPr marL="7595" marR="7595" marT="7595"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365183">
                <a:tc vMerge="1">
                  <a:txBody>
                    <a:bodyPr/>
                    <a:lstStyle/>
                    <a:p>
                      <a:endParaRPr kumimoji="1" lang="ja-JP" altLang="en-US"/>
                    </a:p>
                  </a:txBody>
                  <a:tcPr/>
                </a:tc>
                <a:tc vMerge="1">
                  <a:txBody>
                    <a:bodyPr/>
                    <a:lstStyle/>
                    <a:p>
                      <a:endParaRPr kumimoji="1" lang="ja-JP" altLang="en-US"/>
                    </a:p>
                  </a:txBody>
                  <a:tcPr/>
                </a:tc>
                <a:tc>
                  <a:txBody>
                    <a:bodyPr/>
                    <a:lstStyle>
                      <a:lvl1pPr>
                        <a:spcBef>
                          <a:spcPct val="20000"/>
                        </a:spcBef>
                        <a:buClr>
                          <a:srgbClr val="0BD0D9"/>
                        </a:buClr>
                        <a:buSzPct val="95000"/>
                        <a:buFont typeface="Wingdings 2" pitchFamily="18" charset="2"/>
                        <a:defRPr kumimoji="1" sz="2200">
                          <a:solidFill>
                            <a:schemeClr val="tx1"/>
                          </a:solidFill>
                          <a:latin typeface="Constantia" pitchFamily="18" charset="0"/>
                          <a:ea typeface="HGP明朝E" pitchFamily="18" charset="-128"/>
                        </a:defRPr>
                      </a:lvl1pPr>
                      <a:lvl2pPr marL="742950" indent="-285750">
                        <a:spcBef>
                          <a:spcPct val="20000"/>
                        </a:spcBef>
                        <a:buClr>
                          <a:schemeClr val="accent1"/>
                        </a:buClr>
                        <a:buSzPct val="85000"/>
                        <a:buFont typeface="Wingdings 2" pitchFamily="18" charset="2"/>
                        <a:defRPr kumimoji="1" sz="2000">
                          <a:solidFill>
                            <a:schemeClr val="tx1"/>
                          </a:solidFill>
                          <a:latin typeface="Constantia" pitchFamily="18" charset="0"/>
                          <a:ea typeface="HGP明朝E" pitchFamily="18" charset="-128"/>
                        </a:defRPr>
                      </a:lvl2pPr>
                      <a:lvl3pPr marL="1143000" indent="-228600">
                        <a:spcBef>
                          <a:spcPct val="20000"/>
                        </a:spcBef>
                        <a:buClr>
                          <a:schemeClr val="accent2"/>
                        </a:buClr>
                        <a:buSzPct val="70000"/>
                        <a:buFont typeface="Wingdings 2" pitchFamily="18" charset="2"/>
                        <a:defRPr kumimoji="1" sz="1900">
                          <a:solidFill>
                            <a:schemeClr val="tx1"/>
                          </a:solidFill>
                          <a:latin typeface="Constantia" pitchFamily="18" charset="0"/>
                          <a:ea typeface="HGP明朝E" pitchFamily="18" charset="-128"/>
                        </a:defRPr>
                      </a:lvl3pPr>
                      <a:lvl4pPr marL="1600200" indent="-228600">
                        <a:spcBef>
                          <a:spcPct val="20000"/>
                        </a:spcBef>
                        <a:buClr>
                          <a:srgbClr val="0BD0D9"/>
                        </a:buClr>
                        <a:buSzPct val="65000"/>
                        <a:buFont typeface="Wingdings 2" pitchFamily="18" charset="2"/>
                        <a:defRPr kumimoji="1">
                          <a:solidFill>
                            <a:schemeClr val="tx1"/>
                          </a:solidFill>
                          <a:latin typeface="Constantia" pitchFamily="18" charset="0"/>
                          <a:ea typeface="HGP明朝E" pitchFamily="18" charset="-128"/>
                        </a:defRPr>
                      </a:lvl4pPr>
                      <a:lvl5pPr marL="2057400" indent="-228600">
                        <a:spcBef>
                          <a:spcPct val="20000"/>
                        </a:spcBef>
                        <a:buClr>
                          <a:srgbClr val="10CF9B"/>
                        </a:buClr>
                        <a:buSzPct val="65000"/>
                        <a:buFont typeface="Wingdings 2" pitchFamily="18" charset="2"/>
                        <a:defRPr kumimoji="1">
                          <a:solidFill>
                            <a:schemeClr val="tx1"/>
                          </a:solidFill>
                          <a:latin typeface="Constantia" pitchFamily="18" charset="0"/>
                          <a:ea typeface="HGP明朝E" pitchFamily="18" charset="-128"/>
                        </a:defRPr>
                      </a:lvl5pPr>
                      <a:lvl6pPr marL="2514600" indent="-228600" eaLnBrk="0" fontAlgn="base" hangingPunct="0">
                        <a:spcBef>
                          <a:spcPct val="20000"/>
                        </a:spcBef>
                        <a:spcAft>
                          <a:spcPct val="0"/>
                        </a:spcAft>
                        <a:buClr>
                          <a:srgbClr val="10CF9B"/>
                        </a:buClr>
                        <a:buSzPct val="65000"/>
                        <a:buFont typeface="Wingdings 2" pitchFamily="18" charset="2"/>
                        <a:defRPr kumimoji="1">
                          <a:solidFill>
                            <a:schemeClr val="tx1"/>
                          </a:solidFill>
                          <a:latin typeface="Constantia" pitchFamily="18" charset="0"/>
                          <a:ea typeface="HGP明朝E" pitchFamily="18" charset="-128"/>
                        </a:defRPr>
                      </a:lvl6pPr>
                      <a:lvl7pPr marL="2971800" indent="-228600" eaLnBrk="0" fontAlgn="base" hangingPunct="0">
                        <a:spcBef>
                          <a:spcPct val="20000"/>
                        </a:spcBef>
                        <a:spcAft>
                          <a:spcPct val="0"/>
                        </a:spcAft>
                        <a:buClr>
                          <a:srgbClr val="10CF9B"/>
                        </a:buClr>
                        <a:buSzPct val="65000"/>
                        <a:buFont typeface="Wingdings 2" pitchFamily="18" charset="2"/>
                        <a:defRPr kumimoji="1">
                          <a:solidFill>
                            <a:schemeClr val="tx1"/>
                          </a:solidFill>
                          <a:latin typeface="Constantia" pitchFamily="18" charset="0"/>
                          <a:ea typeface="HGP明朝E" pitchFamily="18" charset="-128"/>
                        </a:defRPr>
                      </a:lvl7pPr>
                      <a:lvl8pPr marL="3429000" indent="-228600" eaLnBrk="0" fontAlgn="base" hangingPunct="0">
                        <a:spcBef>
                          <a:spcPct val="20000"/>
                        </a:spcBef>
                        <a:spcAft>
                          <a:spcPct val="0"/>
                        </a:spcAft>
                        <a:buClr>
                          <a:srgbClr val="10CF9B"/>
                        </a:buClr>
                        <a:buSzPct val="65000"/>
                        <a:buFont typeface="Wingdings 2" pitchFamily="18" charset="2"/>
                        <a:defRPr kumimoji="1">
                          <a:solidFill>
                            <a:schemeClr val="tx1"/>
                          </a:solidFill>
                          <a:latin typeface="Constantia" pitchFamily="18" charset="0"/>
                          <a:ea typeface="HGP明朝E" pitchFamily="18" charset="-128"/>
                        </a:defRPr>
                      </a:lvl8pPr>
                      <a:lvl9pPr marL="3886200" indent="-228600" eaLnBrk="0" fontAlgn="base" hangingPunct="0">
                        <a:spcBef>
                          <a:spcPct val="20000"/>
                        </a:spcBef>
                        <a:spcAft>
                          <a:spcPct val="0"/>
                        </a:spcAft>
                        <a:buClr>
                          <a:srgbClr val="10CF9B"/>
                        </a:buClr>
                        <a:buSzPct val="65000"/>
                        <a:buFont typeface="Wingdings 2" pitchFamily="18" charset="2"/>
                        <a:defRPr kumimoji="1">
                          <a:solidFill>
                            <a:schemeClr val="tx1"/>
                          </a:solidFill>
                          <a:latin typeface="Constantia" pitchFamily="18" charset="0"/>
                          <a:ea typeface="HGP明朝E" pitchFamily="18"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1" lang="ja-JP" altLang="en-US" sz="1800" b="1" i="0" u="none" strike="noStrike" cap="none" normalizeH="0" baseline="0">
                          <a:ln>
                            <a:noFill/>
                          </a:ln>
                          <a:solidFill>
                            <a:srgbClr val="000000"/>
                          </a:solidFill>
                          <a:effectLst/>
                          <a:latin typeface="ＭＳ Ｐゴシック" pitchFamily="50" charset="-128"/>
                          <a:ea typeface="ＭＳ Ｐゴシック" pitchFamily="50" charset="-128"/>
                        </a:rPr>
                        <a:t> 段階的復職に向けての意向</a:t>
                      </a:r>
                    </a:p>
                  </a:txBody>
                  <a:tcPr marL="7595" marR="7595" marT="7595"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r h="365183">
                <a:tc vMerge="1">
                  <a:txBody>
                    <a:bodyPr/>
                    <a:lstStyle/>
                    <a:p>
                      <a:endParaRPr kumimoji="1" lang="ja-JP" altLang="en-US"/>
                    </a:p>
                  </a:txBody>
                  <a:tcPr/>
                </a:tc>
                <a:tc vMerge="1">
                  <a:txBody>
                    <a:bodyPr/>
                    <a:lstStyle/>
                    <a:p>
                      <a:endParaRPr kumimoji="1" lang="ja-JP" altLang="en-US"/>
                    </a:p>
                  </a:txBody>
                  <a:tcPr/>
                </a:tc>
                <a:tc>
                  <a:txBody>
                    <a:bodyPr/>
                    <a:lstStyle>
                      <a:lvl1pPr>
                        <a:spcBef>
                          <a:spcPct val="20000"/>
                        </a:spcBef>
                        <a:buClr>
                          <a:srgbClr val="0BD0D9"/>
                        </a:buClr>
                        <a:buSzPct val="95000"/>
                        <a:buFont typeface="Wingdings 2" pitchFamily="18" charset="2"/>
                        <a:defRPr kumimoji="1" sz="2200">
                          <a:solidFill>
                            <a:schemeClr val="tx1"/>
                          </a:solidFill>
                          <a:latin typeface="Constantia" pitchFamily="18" charset="0"/>
                          <a:ea typeface="HGP明朝E" pitchFamily="18" charset="-128"/>
                        </a:defRPr>
                      </a:lvl1pPr>
                      <a:lvl2pPr marL="742950" indent="-285750">
                        <a:spcBef>
                          <a:spcPct val="20000"/>
                        </a:spcBef>
                        <a:buClr>
                          <a:schemeClr val="accent1"/>
                        </a:buClr>
                        <a:buSzPct val="85000"/>
                        <a:buFont typeface="Wingdings 2" pitchFamily="18" charset="2"/>
                        <a:defRPr kumimoji="1" sz="2000">
                          <a:solidFill>
                            <a:schemeClr val="tx1"/>
                          </a:solidFill>
                          <a:latin typeface="Constantia" pitchFamily="18" charset="0"/>
                          <a:ea typeface="HGP明朝E" pitchFamily="18" charset="-128"/>
                        </a:defRPr>
                      </a:lvl2pPr>
                      <a:lvl3pPr marL="1143000" indent="-228600">
                        <a:spcBef>
                          <a:spcPct val="20000"/>
                        </a:spcBef>
                        <a:buClr>
                          <a:schemeClr val="accent2"/>
                        </a:buClr>
                        <a:buSzPct val="70000"/>
                        <a:buFont typeface="Wingdings 2" pitchFamily="18" charset="2"/>
                        <a:defRPr kumimoji="1" sz="1900">
                          <a:solidFill>
                            <a:schemeClr val="tx1"/>
                          </a:solidFill>
                          <a:latin typeface="Constantia" pitchFamily="18" charset="0"/>
                          <a:ea typeface="HGP明朝E" pitchFamily="18" charset="-128"/>
                        </a:defRPr>
                      </a:lvl3pPr>
                      <a:lvl4pPr marL="1600200" indent="-228600">
                        <a:spcBef>
                          <a:spcPct val="20000"/>
                        </a:spcBef>
                        <a:buClr>
                          <a:srgbClr val="0BD0D9"/>
                        </a:buClr>
                        <a:buSzPct val="65000"/>
                        <a:buFont typeface="Wingdings 2" pitchFamily="18" charset="2"/>
                        <a:defRPr kumimoji="1">
                          <a:solidFill>
                            <a:schemeClr val="tx1"/>
                          </a:solidFill>
                          <a:latin typeface="Constantia" pitchFamily="18" charset="0"/>
                          <a:ea typeface="HGP明朝E" pitchFamily="18" charset="-128"/>
                        </a:defRPr>
                      </a:lvl4pPr>
                      <a:lvl5pPr marL="2057400" indent="-228600">
                        <a:spcBef>
                          <a:spcPct val="20000"/>
                        </a:spcBef>
                        <a:buClr>
                          <a:srgbClr val="10CF9B"/>
                        </a:buClr>
                        <a:buSzPct val="65000"/>
                        <a:buFont typeface="Wingdings 2" pitchFamily="18" charset="2"/>
                        <a:defRPr kumimoji="1">
                          <a:solidFill>
                            <a:schemeClr val="tx1"/>
                          </a:solidFill>
                          <a:latin typeface="Constantia" pitchFamily="18" charset="0"/>
                          <a:ea typeface="HGP明朝E" pitchFamily="18" charset="-128"/>
                        </a:defRPr>
                      </a:lvl5pPr>
                      <a:lvl6pPr marL="2514600" indent="-228600" eaLnBrk="0" fontAlgn="base" hangingPunct="0">
                        <a:spcBef>
                          <a:spcPct val="20000"/>
                        </a:spcBef>
                        <a:spcAft>
                          <a:spcPct val="0"/>
                        </a:spcAft>
                        <a:buClr>
                          <a:srgbClr val="10CF9B"/>
                        </a:buClr>
                        <a:buSzPct val="65000"/>
                        <a:buFont typeface="Wingdings 2" pitchFamily="18" charset="2"/>
                        <a:defRPr kumimoji="1">
                          <a:solidFill>
                            <a:schemeClr val="tx1"/>
                          </a:solidFill>
                          <a:latin typeface="Constantia" pitchFamily="18" charset="0"/>
                          <a:ea typeface="HGP明朝E" pitchFamily="18" charset="-128"/>
                        </a:defRPr>
                      </a:lvl6pPr>
                      <a:lvl7pPr marL="2971800" indent="-228600" eaLnBrk="0" fontAlgn="base" hangingPunct="0">
                        <a:spcBef>
                          <a:spcPct val="20000"/>
                        </a:spcBef>
                        <a:spcAft>
                          <a:spcPct val="0"/>
                        </a:spcAft>
                        <a:buClr>
                          <a:srgbClr val="10CF9B"/>
                        </a:buClr>
                        <a:buSzPct val="65000"/>
                        <a:buFont typeface="Wingdings 2" pitchFamily="18" charset="2"/>
                        <a:defRPr kumimoji="1">
                          <a:solidFill>
                            <a:schemeClr val="tx1"/>
                          </a:solidFill>
                          <a:latin typeface="Constantia" pitchFamily="18" charset="0"/>
                          <a:ea typeface="HGP明朝E" pitchFamily="18" charset="-128"/>
                        </a:defRPr>
                      </a:lvl7pPr>
                      <a:lvl8pPr marL="3429000" indent="-228600" eaLnBrk="0" fontAlgn="base" hangingPunct="0">
                        <a:spcBef>
                          <a:spcPct val="20000"/>
                        </a:spcBef>
                        <a:spcAft>
                          <a:spcPct val="0"/>
                        </a:spcAft>
                        <a:buClr>
                          <a:srgbClr val="10CF9B"/>
                        </a:buClr>
                        <a:buSzPct val="65000"/>
                        <a:buFont typeface="Wingdings 2" pitchFamily="18" charset="2"/>
                        <a:defRPr kumimoji="1">
                          <a:solidFill>
                            <a:schemeClr val="tx1"/>
                          </a:solidFill>
                          <a:latin typeface="Constantia" pitchFamily="18" charset="0"/>
                          <a:ea typeface="HGP明朝E" pitchFamily="18" charset="-128"/>
                        </a:defRPr>
                      </a:lvl8pPr>
                      <a:lvl9pPr marL="3886200" indent="-228600" eaLnBrk="0" fontAlgn="base" hangingPunct="0">
                        <a:spcBef>
                          <a:spcPct val="20000"/>
                        </a:spcBef>
                        <a:spcAft>
                          <a:spcPct val="0"/>
                        </a:spcAft>
                        <a:buClr>
                          <a:srgbClr val="10CF9B"/>
                        </a:buClr>
                        <a:buSzPct val="65000"/>
                        <a:buFont typeface="Wingdings 2" pitchFamily="18" charset="2"/>
                        <a:defRPr kumimoji="1">
                          <a:solidFill>
                            <a:schemeClr val="tx1"/>
                          </a:solidFill>
                          <a:latin typeface="Constantia" pitchFamily="18" charset="0"/>
                          <a:ea typeface="HGP明朝E" pitchFamily="18"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1" lang="ja-JP" altLang="en-US" sz="1800" b="1" i="0" u="none" strike="noStrike" cap="none" normalizeH="0" baseline="0">
                          <a:ln>
                            <a:noFill/>
                          </a:ln>
                          <a:solidFill>
                            <a:srgbClr val="000000"/>
                          </a:solidFill>
                          <a:effectLst/>
                          <a:latin typeface="ＭＳ Ｐゴシック" pitchFamily="50" charset="-128"/>
                          <a:ea typeface="ＭＳ Ｐゴシック" pitchFamily="50" charset="-128"/>
                        </a:rPr>
                        <a:t> 同じ職場のスタッフにどう説明すればよいか確認</a:t>
                      </a:r>
                    </a:p>
                  </a:txBody>
                  <a:tcPr marL="7595" marR="7595" marT="7595"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7"/>
                  </a:ext>
                </a:extLst>
              </a:tr>
              <a:tr h="365183">
                <a:tc rowSpan="3">
                  <a:txBody>
                    <a:bodyPr/>
                    <a:lstStyle>
                      <a:lvl1pPr>
                        <a:spcBef>
                          <a:spcPct val="20000"/>
                        </a:spcBef>
                        <a:buClr>
                          <a:srgbClr val="0BD0D9"/>
                        </a:buClr>
                        <a:buSzPct val="95000"/>
                        <a:buFont typeface="Wingdings 2" pitchFamily="18" charset="2"/>
                        <a:defRPr kumimoji="1" sz="2200">
                          <a:solidFill>
                            <a:schemeClr val="tx1"/>
                          </a:solidFill>
                          <a:latin typeface="Constantia" pitchFamily="18" charset="0"/>
                          <a:ea typeface="HGP明朝E" pitchFamily="18" charset="-128"/>
                        </a:defRPr>
                      </a:lvl1pPr>
                      <a:lvl2pPr marL="742950" indent="-285750">
                        <a:spcBef>
                          <a:spcPct val="20000"/>
                        </a:spcBef>
                        <a:buClr>
                          <a:schemeClr val="accent1"/>
                        </a:buClr>
                        <a:buSzPct val="85000"/>
                        <a:buFont typeface="Wingdings 2" pitchFamily="18" charset="2"/>
                        <a:defRPr kumimoji="1" sz="2000">
                          <a:solidFill>
                            <a:schemeClr val="tx1"/>
                          </a:solidFill>
                          <a:latin typeface="Constantia" pitchFamily="18" charset="0"/>
                          <a:ea typeface="HGP明朝E" pitchFamily="18" charset="-128"/>
                        </a:defRPr>
                      </a:lvl2pPr>
                      <a:lvl3pPr marL="1143000" indent="-228600">
                        <a:spcBef>
                          <a:spcPct val="20000"/>
                        </a:spcBef>
                        <a:buClr>
                          <a:schemeClr val="accent2"/>
                        </a:buClr>
                        <a:buSzPct val="70000"/>
                        <a:buFont typeface="Wingdings 2" pitchFamily="18" charset="2"/>
                        <a:defRPr kumimoji="1" sz="1900">
                          <a:solidFill>
                            <a:schemeClr val="tx1"/>
                          </a:solidFill>
                          <a:latin typeface="Constantia" pitchFamily="18" charset="0"/>
                          <a:ea typeface="HGP明朝E" pitchFamily="18" charset="-128"/>
                        </a:defRPr>
                      </a:lvl3pPr>
                      <a:lvl4pPr marL="1600200" indent="-228600">
                        <a:spcBef>
                          <a:spcPct val="20000"/>
                        </a:spcBef>
                        <a:buClr>
                          <a:srgbClr val="0BD0D9"/>
                        </a:buClr>
                        <a:buSzPct val="65000"/>
                        <a:buFont typeface="Wingdings 2" pitchFamily="18" charset="2"/>
                        <a:defRPr kumimoji="1">
                          <a:solidFill>
                            <a:schemeClr val="tx1"/>
                          </a:solidFill>
                          <a:latin typeface="Constantia" pitchFamily="18" charset="0"/>
                          <a:ea typeface="HGP明朝E" pitchFamily="18" charset="-128"/>
                        </a:defRPr>
                      </a:lvl4pPr>
                      <a:lvl5pPr marL="2057400" indent="-228600">
                        <a:spcBef>
                          <a:spcPct val="20000"/>
                        </a:spcBef>
                        <a:buClr>
                          <a:srgbClr val="10CF9B"/>
                        </a:buClr>
                        <a:buSzPct val="65000"/>
                        <a:buFont typeface="Wingdings 2" pitchFamily="18" charset="2"/>
                        <a:defRPr kumimoji="1">
                          <a:solidFill>
                            <a:schemeClr val="tx1"/>
                          </a:solidFill>
                          <a:latin typeface="Constantia" pitchFamily="18" charset="0"/>
                          <a:ea typeface="HGP明朝E" pitchFamily="18" charset="-128"/>
                        </a:defRPr>
                      </a:lvl5pPr>
                      <a:lvl6pPr marL="2514600" indent="-228600" eaLnBrk="0" fontAlgn="base" hangingPunct="0">
                        <a:spcBef>
                          <a:spcPct val="20000"/>
                        </a:spcBef>
                        <a:spcAft>
                          <a:spcPct val="0"/>
                        </a:spcAft>
                        <a:buClr>
                          <a:srgbClr val="10CF9B"/>
                        </a:buClr>
                        <a:buSzPct val="65000"/>
                        <a:buFont typeface="Wingdings 2" pitchFamily="18" charset="2"/>
                        <a:defRPr kumimoji="1">
                          <a:solidFill>
                            <a:schemeClr val="tx1"/>
                          </a:solidFill>
                          <a:latin typeface="Constantia" pitchFamily="18" charset="0"/>
                          <a:ea typeface="HGP明朝E" pitchFamily="18" charset="-128"/>
                        </a:defRPr>
                      </a:lvl6pPr>
                      <a:lvl7pPr marL="2971800" indent="-228600" eaLnBrk="0" fontAlgn="base" hangingPunct="0">
                        <a:spcBef>
                          <a:spcPct val="20000"/>
                        </a:spcBef>
                        <a:spcAft>
                          <a:spcPct val="0"/>
                        </a:spcAft>
                        <a:buClr>
                          <a:srgbClr val="10CF9B"/>
                        </a:buClr>
                        <a:buSzPct val="65000"/>
                        <a:buFont typeface="Wingdings 2" pitchFamily="18" charset="2"/>
                        <a:defRPr kumimoji="1">
                          <a:solidFill>
                            <a:schemeClr val="tx1"/>
                          </a:solidFill>
                          <a:latin typeface="Constantia" pitchFamily="18" charset="0"/>
                          <a:ea typeface="HGP明朝E" pitchFamily="18" charset="-128"/>
                        </a:defRPr>
                      </a:lvl7pPr>
                      <a:lvl8pPr marL="3429000" indent="-228600" eaLnBrk="0" fontAlgn="base" hangingPunct="0">
                        <a:spcBef>
                          <a:spcPct val="20000"/>
                        </a:spcBef>
                        <a:spcAft>
                          <a:spcPct val="0"/>
                        </a:spcAft>
                        <a:buClr>
                          <a:srgbClr val="10CF9B"/>
                        </a:buClr>
                        <a:buSzPct val="65000"/>
                        <a:buFont typeface="Wingdings 2" pitchFamily="18" charset="2"/>
                        <a:defRPr kumimoji="1">
                          <a:solidFill>
                            <a:schemeClr val="tx1"/>
                          </a:solidFill>
                          <a:latin typeface="Constantia" pitchFamily="18" charset="0"/>
                          <a:ea typeface="HGP明朝E" pitchFamily="18" charset="-128"/>
                        </a:defRPr>
                      </a:lvl8pPr>
                      <a:lvl9pPr marL="3886200" indent="-228600" eaLnBrk="0" fontAlgn="base" hangingPunct="0">
                        <a:spcBef>
                          <a:spcPct val="20000"/>
                        </a:spcBef>
                        <a:spcAft>
                          <a:spcPct val="0"/>
                        </a:spcAft>
                        <a:buClr>
                          <a:srgbClr val="10CF9B"/>
                        </a:buClr>
                        <a:buSzPct val="65000"/>
                        <a:buFont typeface="Wingdings 2" pitchFamily="18" charset="2"/>
                        <a:defRPr kumimoji="1">
                          <a:solidFill>
                            <a:schemeClr val="tx1"/>
                          </a:solidFill>
                          <a:latin typeface="Constantia" pitchFamily="18" charset="0"/>
                          <a:ea typeface="HGP明朝E" pitchFamily="18"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1" lang="en-US" altLang="ja-JP" sz="1800" b="1" i="0" u="none" strike="noStrike" cap="none" normalizeH="0" baseline="0">
                          <a:ln>
                            <a:noFill/>
                          </a:ln>
                          <a:solidFill>
                            <a:srgbClr val="000000"/>
                          </a:solidFill>
                          <a:effectLst/>
                          <a:latin typeface="ＭＳ Ｐゴシック" pitchFamily="50" charset="-128"/>
                          <a:ea typeface="ＭＳ Ｐゴシック" pitchFamily="50" charset="-128"/>
                        </a:rPr>
                        <a:t>4</a:t>
                      </a:r>
                    </a:p>
                  </a:txBody>
                  <a:tcPr marL="7595" marR="7595" marT="7595"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rowSpan="3">
                  <a:txBody>
                    <a:bodyPr/>
                    <a:lstStyle>
                      <a:lvl1pPr>
                        <a:spcBef>
                          <a:spcPct val="20000"/>
                        </a:spcBef>
                        <a:buClr>
                          <a:srgbClr val="0BD0D9"/>
                        </a:buClr>
                        <a:buSzPct val="95000"/>
                        <a:buFont typeface="Wingdings 2" pitchFamily="18" charset="2"/>
                        <a:defRPr kumimoji="1" sz="2200">
                          <a:solidFill>
                            <a:schemeClr val="tx1"/>
                          </a:solidFill>
                          <a:latin typeface="Constantia" pitchFamily="18" charset="0"/>
                          <a:ea typeface="HGP明朝E" pitchFamily="18" charset="-128"/>
                        </a:defRPr>
                      </a:lvl1pPr>
                      <a:lvl2pPr marL="742950" indent="-285750">
                        <a:spcBef>
                          <a:spcPct val="20000"/>
                        </a:spcBef>
                        <a:buClr>
                          <a:schemeClr val="accent1"/>
                        </a:buClr>
                        <a:buSzPct val="85000"/>
                        <a:buFont typeface="Wingdings 2" pitchFamily="18" charset="2"/>
                        <a:defRPr kumimoji="1" sz="2000">
                          <a:solidFill>
                            <a:schemeClr val="tx1"/>
                          </a:solidFill>
                          <a:latin typeface="Constantia" pitchFamily="18" charset="0"/>
                          <a:ea typeface="HGP明朝E" pitchFamily="18" charset="-128"/>
                        </a:defRPr>
                      </a:lvl2pPr>
                      <a:lvl3pPr marL="1143000" indent="-228600">
                        <a:spcBef>
                          <a:spcPct val="20000"/>
                        </a:spcBef>
                        <a:buClr>
                          <a:schemeClr val="accent2"/>
                        </a:buClr>
                        <a:buSzPct val="70000"/>
                        <a:buFont typeface="Wingdings 2" pitchFamily="18" charset="2"/>
                        <a:defRPr kumimoji="1" sz="1900">
                          <a:solidFill>
                            <a:schemeClr val="tx1"/>
                          </a:solidFill>
                          <a:latin typeface="Constantia" pitchFamily="18" charset="0"/>
                          <a:ea typeface="HGP明朝E" pitchFamily="18" charset="-128"/>
                        </a:defRPr>
                      </a:lvl3pPr>
                      <a:lvl4pPr marL="1600200" indent="-228600">
                        <a:spcBef>
                          <a:spcPct val="20000"/>
                        </a:spcBef>
                        <a:buClr>
                          <a:srgbClr val="0BD0D9"/>
                        </a:buClr>
                        <a:buSzPct val="65000"/>
                        <a:buFont typeface="Wingdings 2" pitchFamily="18" charset="2"/>
                        <a:defRPr kumimoji="1">
                          <a:solidFill>
                            <a:schemeClr val="tx1"/>
                          </a:solidFill>
                          <a:latin typeface="Constantia" pitchFamily="18" charset="0"/>
                          <a:ea typeface="HGP明朝E" pitchFamily="18" charset="-128"/>
                        </a:defRPr>
                      </a:lvl4pPr>
                      <a:lvl5pPr marL="2057400" indent="-228600">
                        <a:spcBef>
                          <a:spcPct val="20000"/>
                        </a:spcBef>
                        <a:buClr>
                          <a:srgbClr val="10CF9B"/>
                        </a:buClr>
                        <a:buSzPct val="65000"/>
                        <a:buFont typeface="Wingdings 2" pitchFamily="18" charset="2"/>
                        <a:defRPr kumimoji="1">
                          <a:solidFill>
                            <a:schemeClr val="tx1"/>
                          </a:solidFill>
                          <a:latin typeface="Constantia" pitchFamily="18" charset="0"/>
                          <a:ea typeface="HGP明朝E" pitchFamily="18" charset="-128"/>
                        </a:defRPr>
                      </a:lvl5pPr>
                      <a:lvl6pPr marL="2514600" indent="-228600" eaLnBrk="0" fontAlgn="base" hangingPunct="0">
                        <a:spcBef>
                          <a:spcPct val="20000"/>
                        </a:spcBef>
                        <a:spcAft>
                          <a:spcPct val="0"/>
                        </a:spcAft>
                        <a:buClr>
                          <a:srgbClr val="10CF9B"/>
                        </a:buClr>
                        <a:buSzPct val="65000"/>
                        <a:buFont typeface="Wingdings 2" pitchFamily="18" charset="2"/>
                        <a:defRPr kumimoji="1">
                          <a:solidFill>
                            <a:schemeClr val="tx1"/>
                          </a:solidFill>
                          <a:latin typeface="Constantia" pitchFamily="18" charset="0"/>
                          <a:ea typeface="HGP明朝E" pitchFamily="18" charset="-128"/>
                        </a:defRPr>
                      </a:lvl6pPr>
                      <a:lvl7pPr marL="2971800" indent="-228600" eaLnBrk="0" fontAlgn="base" hangingPunct="0">
                        <a:spcBef>
                          <a:spcPct val="20000"/>
                        </a:spcBef>
                        <a:spcAft>
                          <a:spcPct val="0"/>
                        </a:spcAft>
                        <a:buClr>
                          <a:srgbClr val="10CF9B"/>
                        </a:buClr>
                        <a:buSzPct val="65000"/>
                        <a:buFont typeface="Wingdings 2" pitchFamily="18" charset="2"/>
                        <a:defRPr kumimoji="1">
                          <a:solidFill>
                            <a:schemeClr val="tx1"/>
                          </a:solidFill>
                          <a:latin typeface="Constantia" pitchFamily="18" charset="0"/>
                          <a:ea typeface="HGP明朝E" pitchFamily="18" charset="-128"/>
                        </a:defRPr>
                      </a:lvl7pPr>
                      <a:lvl8pPr marL="3429000" indent="-228600" eaLnBrk="0" fontAlgn="base" hangingPunct="0">
                        <a:spcBef>
                          <a:spcPct val="20000"/>
                        </a:spcBef>
                        <a:spcAft>
                          <a:spcPct val="0"/>
                        </a:spcAft>
                        <a:buClr>
                          <a:srgbClr val="10CF9B"/>
                        </a:buClr>
                        <a:buSzPct val="65000"/>
                        <a:buFont typeface="Wingdings 2" pitchFamily="18" charset="2"/>
                        <a:defRPr kumimoji="1">
                          <a:solidFill>
                            <a:schemeClr val="tx1"/>
                          </a:solidFill>
                          <a:latin typeface="Constantia" pitchFamily="18" charset="0"/>
                          <a:ea typeface="HGP明朝E" pitchFamily="18" charset="-128"/>
                        </a:defRPr>
                      </a:lvl8pPr>
                      <a:lvl9pPr marL="3886200" indent="-228600" eaLnBrk="0" fontAlgn="base" hangingPunct="0">
                        <a:spcBef>
                          <a:spcPct val="20000"/>
                        </a:spcBef>
                        <a:spcAft>
                          <a:spcPct val="0"/>
                        </a:spcAft>
                        <a:buClr>
                          <a:srgbClr val="10CF9B"/>
                        </a:buClr>
                        <a:buSzPct val="65000"/>
                        <a:buFont typeface="Wingdings 2" pitchFamily="18" charset="2"/>
                        <a:defRPr kumimoji="1">
                          <a:solidFill>
                            <a:schemeClr val="tx1"/>
                          </a:solidFill>
                          <a:latin typeface="Constantia" pitchFamily="18" charset="0"/>
                          <a:ea typeface="HGP明朝E" pitchFamily="18"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1" lang="ja-JP" altLang="en-US" sz="1800" b="1" i="0" u="none" strike="noStrike" cap="none" normalizeH="0" baseline="0">
                          <a:ln>
                            <a:noFill/>
                          </a:ln>
                          <a:solidFill>
                            <a:srgbClr val="000000"/>
                          </a:solidFill>
                          <a:effectLst/>
                          <a:latin typeface="ＭＳ Ｐゴシック" pitchFamily="50" charset="-128"/>
                          <a:ea typeface="ＭＳ Ｐゴシック" pitchFamily="50" charset="-128"/>
                        </a:rPr>
                        <a:t> 受け入れ側の環境整備</a:t>
                      </a:r>
                    </a:p>
                  </a:txBody>
                  <a:tcPr marL="7595" marR="7595" marT="7595"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Clr>
                          <a:srgbClr val="0BD0D9"/>
                        </a:buClr>
                        <a:buSzPct val="95000"/>
                        <a:buFont typeface="Wingdings 2" pitchFamily="18" charset="2"/>
                        <a:defRPr kumimoji="1" sz="2200">
                          <a:solidFill>
                            <a:schemeClr val="tx1"/>
                          </a:solidFill>
                          <a:latin typeface="Constantia" pitchFamily="18" charset="0"/>
                          <a:ea typeface="HGP明朝E" pitchFamily="18" charset="-128"/>
                        </a:defRPr>
                      </a:lvl1pPr>
                      <a:lvl2pPr marL="742950" indent="-285750">
                        <a:spcBef>
                          <a:spcPct val="20000"/>
                        </a:spcBef>
                        <a:buClr>
                          <a:schemeClr val="accent1"/>
                        </a:buClr>
                        <a:buSzPct val="85000"/>
                        <a:buFont typeface="Wingdings 2" pitchFamily="18" charset="2"/>
                        <a:defRPr kumimoji="1" sz="2000">
                          <a:solidFill>
                            <a:schemeClr val="tx1"/>
                          </a:solidFill>
                          <a:latin typeface="Constantia" pitchFamily="18" charset="0"/>
                          <a:ea typeface="HGP明朝E" pitchFamily="18" charset="-128"/>
                        </a:defRPr>
                      </a:lvl2pPr>
                      <a:lvl3pPr marL="1143000" indent="-228600">
                        <a:spcBef>
                          <a:spcPct val="20000"/>
                        </a:spcBef>
                        <a:buClr>
                          <a:schemeClr val="accent2"/>
                        </a:buClr>
                        <a:buSzPct val="70000"/>
                        <a:buFont typeface="Wingdings 2" pitchFamily="18" charset="2"/>
                        <a:defRPr kumimoji="1" sz="1900">
                          <a:solidFill>
                            <a:schemeClr val="tx1"/>
                          </a:solidFill>
                          <a:latin typeface="Constantia" pitchFamily="18" charset="0"/>
                          <a:ea typeface="HGP明朝E" pitchFamily="18" charset="-128"/>
                        </a:defRPr>
                      </a:lvl3pPr>
                      <a:lvl4pPr marL="1600200" indent="-228600">
                        <a:spcBef>
                          <a:spcPct val="20000"/>
                        </a:spcBef>
                        <a:buClr>
                          <a:srgbClr val="0BD0D9"/>
                        </a:buClr>
                        <a:buSzPct val="65000"/>
                        <a:buFont typeface="Wingdings 2" pitchFamily="18" charset="2"/>
                        <a:defRPr kumimoji="1">
                          <a:solidFill>
                            <a:schemeClr val="tx1"/>
                          </a:solidFill>
                          <a:latin typeface="Constantia" pitchFamily="18" charset="0"/>
                          <a:ea typeface="HGP明朝E" pitchFamily="18" charset="-128"/>
                        </a:defRPr>
                      </a:lvl4pPr>
                      <a:lvl5pPr marL="2057400" indent="-228600">
                        <a:spcBef>
                          <a:spcPct val="20000"/>
                        </a:spcBef>
                        <a:buClr>
                          <a:srgbClr val="10CF9B"/>
                        </a:buClr>
                        <a:buSzPct val="65000"/>
                        <a:buFont typeface="Wingdings 2" pitchFamily="18" charset="2"/>
                        <a:defRPr kumimoji="1">
                          <a:solidFill>
                            <a:schemeClr val="tx1"/>
                          </a:solidFill>
                          <a:latin typeface="Constantia" pitchFamily="18" charset="0"/>
                          <a:ea typeface="HGP明朝E" pitchFamily="18" charset="-128"/>
                        </a:defRPr>
                      </a:lvl5pPr>
                      <a:lvl6pPr marL="2514600" indent="-228600" eaLnBrk="0" fontAlgn="base" hangingPunct="0">
                        <a:spcBef>
                          <a:spcPct val="20000"/>
                        </a:spcBef>
                        <a:spcAft>
                          <a:spcPct val="0"/>
                        </a:spcAft>
                        <a:buClr>
                          <a:srgbClr val="10CF9B"/>
                        </a:buClr>
                        <a:buSzPct val="65000"/>
                        <a:buFont typeface="Wingdings 2" pitchFamily="18" charset="2"/>
                        <a:defRPr kumimoji="1">
                          <a:solidFill>
                            <a:schemeClr val="tx1"/>
                          </a:solidFill>
                          <a:latin typeface="Constantia" pitchFamily="18" charset="0"/>
                          <a:ea typeface="HGP明朝E" pitchFamily="18" charset="-128"/>
                        </a:defRPr>
                      </a:lvl6pPr>
                      <a:lvl7pPr marL="2971800" indent="-228600" eaLnBrk="0" fontAlgn="base" hangingPunct="0">
                        <a:spcBef>
                          <a:spcPct val="20000"/>
                        </a:spcBef>
                        <a:spcAft>
                          <a:spcPct val="0"/>
                        </a:spcAft>
                        <a:buClr>
                          <a:srgbClr val="10CF9B"/>
                        </a:buClr>
                        <a:buSzPct val="65000"/>
                        <a:buFont typeface="Wingdings 2" pitchFamily="18" charset="2"/>
                        <a:defRPr kumimoji="1">
                          <a:solidFill>
                            <a:schemeClr val="tx1"/>
                          </a:solidFill>
                          <a:latin typeface="Constantia" pitchFamily="18" charset="0"/>
                          <a:ea typeface="HGP明朝E" pitchFamily="18" charset="-128"/>
                        </a:defRPr>
                      </a:lvl7pPr>
                      <a:lvl8pPr marL="3429000" indent="-228600" eaLnBrk="0" fontAlgn="base" hangingPunct="0">
                        <a:spcBef>
                          <a:spcPct val="20000"/>
                        </a:spcBef>
                        <a:spcAft>
                          <a:spcPct val="0"/>
                        </a:spcAft>
                        <a:buClr>
                          <a:srgbClr val="10CF9B"/>
                        </a:buClr>
                        <a:buSzPct val="65000"/>
                        <a:buFont typeface="Wingdings 2" pitchFamily="18" charset="2"/>
                        <a:defRPr kumimoji="1">
                          <a:solidFill>
                            <a:schemeClr val="tx1"/>
                          </a:solidFill>
                          <a:latin typeface="Constantia" pitchFamily="18" charset="0"/>
                          <a:ea typeface="HGP明朝E" pitchFamily="18" charset="-128"/>
                        </a:defRPr>
                      </a:lvl8pPr>
                      <a:lvl9pPr marL="3886200" indent="-228600" eaLnBrk="0" fontAlgn="base" hangingPunct="0">
                        <a:spcBef>
                          <a:spcPct val="20000"/>
                        </a:spcBef>
                        <a:spcAft>
                          <a:spcPct val="0"/>
                        </a:spcAft>
                        <a:buClr>
                          <a:srgbClr val="10CF9B"/>
                        </a:buClr>
                        <a:buSzPct val="65000"/>
                        <a:buFont typeface="Wingdings 2" pitchFamily="18" charset="2"/>
                        <a:defRPr kumimoji="1">
                          <a:solidFill>
                            <a:schemeClr val="tx1"/>
                          </a:solidFill>
                          <a:latin typeface="Constantia" pitchFamily="18" charset="0"/>
                          <a:ea typeface="HGP明朝E" pitchFamily="18"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1" lang="ja-JP" altLang="en-US" sz="1800" b="1" i="0" u="none" strike="noStrike" cap="none" normalizeH="0" baseline="0">
                          <a:ln>
                            <a:noFill/>
                          </a:ln>
                          <a:solidFill>
                            <a:srgbClr val="000000"/>
                          </a:solidFill>
                          <a:effectLst/>
                          <a:latin typeface="ＭＳ Ｐゴシック" pitchFamily="50" charset="-128"/>
                          <a:ea typeface="ＭＳ Ｐゴシック" pitchFamily="50" charset="-128"/>
                        </a:rPr>
                        <a:t> 直属の上司がどのような配慮をすればよいかを理解する</a:t>
                      </a:r>
                    </a:p>
                  </a:txBody>
                  <a:tcPr marL="7595" marR="7595" marT="7595"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8"/>
                  </a:ext>
                </a:extLst>
              </a:tr>
              <a:tr h="365183">
                <a:tc vMerge="1">
                  <a:txBody>
                    <a:bodyPr/>
                    <a:lstStyle/>
                    <a:p>
                      <a:endParaRPr kumimoji="1" lang="ja-JP" altLang="en-US"/>
                    </a:p>
                  </a:txBody>
                  <a:tcPr/>
                </a:tc>
                <a:tc vMerge="1">
                  <a:txBody>
                    <a:bodyPr/>
                    <a:lstStyle/>
                    <a:p>
                      <a:endParaRPr kumimoji="1" lang="ja-JP" altLang="en-US"/>
                    </a:p>
                  </a:txBody>
                  <a:tcPr/>
                </a:tc>
                <a:tc>
                  <a:txBody>
                    <a:bodyPr/>
                    <a:lstStyle>
                      <a:lvl1pPr>
                        <a:spcBef>
                          <a:spcPct val="20000"/>
                        </a:spcBef>
                        <a:buClr>
                          <a:srgbClr val="0BD0D9"/>
                        </a:buClr>
                        <a:buSzPct val="95000"/>
                        <a:buFont typeface="Wingdings 2" pitchFamily="18" charset="2"/>
                        <a:defRPr kumimoji="1" sz="2200">
                          <a:solidFill>
                            <a:schemeClr val="tx1"/>
                          </a:solidFill>
                          <a:latin typeface="Constantia" pitchFamily="18" charset="0"/>
                          <a:ea typeface="HGP明朝E" pitchFamily="18" charset="-128"/>
                        </a:defRPr>
                      </a:lvl1pPr>
                      <a:lvl2pPr marL="742950" indent="-285750">
                        <a:spcBef>
                          <a:spcPct val="20000"/>
                        </a:spcBef>
                        <a:buClr>
                          <a:schemeClr val="accent1"/>
                        </a:buClr>
                        <a:buSzPct val="85000"/>
                        <a:buFont typeface="Wingdings 2" pitchFamily="18" charset="2"/>
                        <a:defRPr kumimoji="1" sz="2000">
                          <a:solidFill>
                            <a:schemeClr val="tx1"/>
                          </a:solidFill>
                          <a:latin typeface="Constantia" pitchFamily="18" charset="0"/>
                          <a:ea typeface="HGP明朝E" pitchFamily="18" charset="-128"/>
                        </a:defRPr>
                      </a:lvl2pPr>
                      <a:lvl3pPr marL="1143000" indent="-228600">
                        <a:spcBef>
                          <a:spcPct val="20000"/>
                        </a:spcBef>
                        <a:buClr>
                          <a:schemeClr val="accent2"/>
                        </a:buClr>
                        <a:buSzPct val="70000"/>
                        <a:buFont typeface="Wingdings 2" pitchFamily="18" charset="2"/>
                        <a:defRPr kumimoji="1" sz="1900">
                          <a:solidFill>
                            <a:schemeClr val="tx1"/>
                          </a:solidFill>
                          <a:latin typeface="Constantia" pitchFamily="18" charset="0"/>
                          <a:ea typeface="HGP明朝E" pitchFamily="18" charset="-128"/>
                        </a:defRPr>
                      </a:lvl3pPr>
                      <a:lvl4pPr marL="1600200" indent="-228600">
                        <a:spcBef>
                          <a:spcPct val="20000"/>
                        </a:spcBef>
                        <a:buClr>
                          <a:srgbClr val="0BD0D9"/>
                        </a:buClr>
                        <a:buSzPct val="65000"/>
                        <a:buFont typeface="Wingdings 2" pitchFamily="18" charset="2"/>
                        <a:defRPr kumimoji="1">
                          <a:solidFill>
                            <a:schemeClr val="tx1"/>
                          </a:solidFill>
                          <a:latin typeface="Constantia" pitchFamily="18" charset="0"/>
                          <a:ea typeface="HGP明朝E" pitchFamily="18" charset="-128"/>
                        </a:defRPr>
                      </a:lvl4pPr>
                      <a:lvl5pPr marL="2057400" indent="-228600">
                        <a:spcBef>
                          <a:spcPct val="20000"/>
                        </a:spcBef>
                        <a:buClr>
                          <a:srgbClr val="10CF9B"/>
                        </a:buClr>
                        <a:buSzPct val="65000"/>
                        <a:buFont typeface="Wingdings 2" pitchFamily="18" charset="2"/>
                        <a:defRPr kumimoji="1">
                          <a:solidFill>
                            <a:schemeClr val="tx1"/>
                          </a:solidFill>
                          <a:latin typeface="Constantia" pitchFamily="18" charset="0"/>
                          <a:ea typeface="HGP明朝E" pitchFamily="18" charset="-128"/>
                        </a:defRPr>
                      </a:lvl5pPr>
                      <a:lvl6pPr marL="2514600" indent="-228600" eaLnBrk="0" fontAlgn="base" hangingPunct="0">
                        <a:spcBef>
                          <a:spcPct val="20000"/>
                        </a:spcBef>
                        <a:spcAft>
                          <a:spcPct val="0"/>
                        </a:spcAft>
                        <a:buClr>
                          <a:srgbClr val="10CF9B"/>
                        </a:buClr>
                        <a:buSzPct val="65000"/>
                        <a:buFont typeface="Wingdings 2" pitchFamily="18" charset="2"/>
                        <a:defRPr kumimoji="1">
                          <a:solidFill>
                            <a:schemeClr val="tx1"/>
                          </a:solidFill>
                          <a:latin typeface="Constantia" pitchFamily="18" charset="0"/>
                          <a:ea typeface="HGP明朝E" pitchFamily="18" charset="-128"/>
                        </a:defRPr>
                      </a:lvl6pPr>
                      <a:lvl7pPr marL="2971800" indent="-228600" eaLnBrk="0" fontAlgn="base" hangingPunct="0">
                        <a:spcBef>
                          <a:spcPct val="20000"/>
                        </a:spcBef>
                        <a:spcAft>
                          <a:spcPct val="0"/>
                        </a:spcAft>
                        <a:buClr>
                          <a:srgbClr val="10CF9B"/>
                        </a:buClr>
                        <a:buSzPct val="65000"/>
                        <a:buFont typeface="Wingdings 2" pitchFamily="18" charset="2"/>
                        <a:defRPr kumimoji="1">
                          <a:solidFill>
                            <a:schemeClr val="tx1"/>
                          </a:solidFill>
                          <a:latin typeface="Constantia" pitchFamily="18" charset="0"/>
                          <a:ea typeface="HGP明朝E" pitchFamily="18" charset="-128"/>
                        </a:defRPr>
                      </a:lvl7pPr>
                      <a:lvl8pPr marL="3429000" indent="-228600" eaLnBrk="0" fontAlgn="base" hangingPunct="0">
                        <a:spcBef>
                          <a:spcPct val="20000"/>
                        </a:spcBef>
                        <a:spcAft>
                          <a:spcPct val="0"/>
                        </a:spcAft>
                        <a:buClr>
                          <a:srgbClr val="10CF9B"/>
                        </a:buClr>
                        <a:buSzPct val="65000"/>
                        <a:buFont typeface="Wingdings 2" pitchFamily="18" charset="2"/>
                        <a:defRPr kumimoji="1">
                          <a:solidFill>
                            <a:schemeClr val="tx1"/>
                          </a:solidFill>
                          <a:latin typeface="Constantia" pitchFamily="18" charset="0"/>
                          <a:ea typeface="HGP明朝E" pitchFamily="18" charset="-128"/>
                        </a:defRPr>
                      </a:lvl8pPr>
                      <a:lvl9pPr marL="3886200" indent="-228600" eaLnBrk="0" fontAlgn="base" hangingPunct="0">
                        <a:spcBef>
                          <a:spcPct val="20000"/>
                        </a:spcBef>
                        <a:spcAft>
                          <a:spcPct val="0"/>
                        </a:spcAft>
                        <a:buClr>
                          <a:srgbClr val="10CF9B"/>
                        </a:buClr>
                        <a:buSzPct val="65000"/>
                        <a:buFont typeface="Wingdings 2" pitchFamily="18" charset="2"/>
                        <a:defRPr kumimoji="1">
                          <a:solidFill>
                            <a:schemeClr val="tx1"/>
                          </a:solidFill>
                          <a:latin typeface="Constantia" pitchFamily="18" charset="0"/>
                          <a:ea typeface="HGP明朝E" pitchFamily="18"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1" lang="ja-JP" altLang="en-US" sz="1800" b="1" i="0" u="none" strike="noStrike" cap="none" normalizeH="0" baseline="0">
                          <a:ln>
                            <a:noFill/>
                          </a:ln>
                          <a:solidFill>
                            <a:srgbClr val="000000"/>
                          </a:solidFill>
                          <a:effectLst/>
                          <a:latin typeface="ＭＳ Ｐゴシック" pitchFamily="50" charset="-128"/>
                          <a:ea typeface="ＭＳ Ｐゴシック" pitchFamily="50" charset="-128"/>
                        </a:rPr>
                        <a:t> 同じ業務を担当するスタッフがどのような配慮をすればよいかを理解する</a:t>
                      </a:r>
                    </a:p>
                  </a:txBody>
                  <a:tcPr marL="7595" marR="7595" marT="7595"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9"/>
                  </a:ext>
                </a:extLst>
              </a:tr>
              <a:tr h="365183">
                <a:tc vMerge="1">
                  <a:txBody>
                    <a:bodyPr/>
                    <a:lstStyle/>
                    <a:p>
                      <a:endParaRPr kumimoji="1" lang="ja-JP" altLang="en-US"/>
                    </a:p>
                  </a:txBody>
                  <a:tcPr/>
                </a:tc>
                <a:tc vMerge="1">
                  <a:txBody>
                    <a:bodyPr/>
                    <a:lstStyle/>
                    <a:p>
                      <a:endParaRPr kumimoji="1" lang="ja-JP" altLang="en-US"/>
                    </a:p>
                  </a:txBody>
                  <a:tcPr/>
                </a:tc>
                <a:tc>
                  <a:txBody>
                    <a:bodyPr/>
                    <a:lstStyle>
                      <a:lvl1pPr>
                        <a:spcBef>
                          <a:spcPct val="20000"/>
                        </a:spcBef>
                        <a:buClr>
                          <a:srgbClr val="0BD0D9"/>
                        </a:buClr>
                        <a:buSzPct val="95000"/>
                        <a:buFont typeface="Wingdings 2" pitchFamily="18" charset="2"/>
                        <a:defRPr kumimoji="1" sz="2200">
                          <a:solidFill>
                            <a:schemeClr val="tx1"/>
                          </a:solidFill>
                          <a:latin typeface="Constantia" pitchFamily="18" charset="0"/>
                          <a:ea typeface="HGP明朝E" pitchFamily="18" charset="-128"/>
                        </a:defRPr>
                      </a:lvl1pPr>
                      <a:lvl2pPr marL="742950" indent="-285750">
                        <a:spcBef>
                          <a:spcPct val="20000"/>
                        </a:spcBef>
                        <a:buClr>
                          <a:schemeClr val="accent1"/>
                        </a:buClr>
                        <a:buSzPct val="85000"/>
                        <a:buFont typeface="Wingdings 2" pitchFamily="18" charset="2"/>
                        <a:defRPr kumimoji="1" sz="2000">
                          <a:solidFill>
                            <a:schemeClr val="tx1"/>
                          </a:solidFill>
                          <a:latin typeface="Constantia" pitchFamily="18" charset="0"/>
                          <a:ea typeface="HGP明朝E" pitchFamily="18" charset="-128"/>
                        </a:defRPr>
                      </a:lvl2pPr>
                      <a:lvl3pPr marL="1143000" indent="-228600">
                        <a:spcBef>
                          <a:spcPct val="20000"/>
                        </a:spcBef>
                        <a:buClr>
                          <a:schemeClr val="accent2"/>
                        </a:buClr>
                        <a:buSzPct val="70000"/>
                        <a:buFont typeface="Wingdings 2" pitchFamily="18" charset="2"/>
                        <a:defRPr kumimoji="1" sz="1900">
                          <a:solidFill>
                            <a:schemeClr val="tx1"/>
                          </a:solidFill>
                          <a:latin typeface="Constantia" pitchFamily="18" charset="0"/>
                          <a:ea typeface="HGP明朝E" pitchFamily="18" charset="-128"/>
                        </a:defRPr>
                      </a:lvl3pPr>
                      <a:lvl4pPr marL="1600200" indent="-228600">
                        <a:spcBef>
                          <a:spcPct val="20000"/>
                        </a:spcBef>
                        <a:buClr>
                          <a:srgbClr val="0BD0D9"/>
                        </a:buClr>
                        <a:buSzPct val="65000"/>
                        <a:buFont typeface="Wingdings 2" pitchFamily="18" charset="2"/>
                        <a:defRPr kumimoji="1">
                          <a:solidFill>
                            <a:schemeClr val="tx1"/>
                          </a:solidFill>
                          <a:latin typeface="Constantia" pitchFamily="18" charset="0"/>
                          <a:ea typeface="HGP明朝E" pitchFamily="18" charset="-128"/>
                        </a:defRPr>
                      </a:lvl4pPr>
                      <a:lvl5pPr marL="2057400" indent="-228600">
                        <a:spcBef>
                          <a:spcPct val="20000"/>
                        </a:spcBef>
                        <a:buClr>
                          <a:srgbClr val="10CF9B"/>
                        </a:buClr>
                        <a:buSzPct val="65000"/>
                        <a:buFont typeface="Wingdings 2" pitchFamily="18" charset="2"/>
                        <a:defRPr kumimoji="1">
                          <a:solidFill>
                            <a:schemeClr val="tx1"/>
                          </a:solidFill>
                          <a:latin typeface="Constantia" pitchFamily="18" charset="0"/>
                          <a:ea typeface="HGP明朝E" pitchFamily="18" charset="-128"/>
                        </a:defRPr>
                      </a:lvl5pPr>
                      <a:lvl6pPr marL="2514600" indent="-228600" eaLnBrk="0" fontAlgn="base" hangingPunct="0">
                        <a:spcBef>
                          <a:spcPct val="20000"/>
                        </a:spcBef>
                        <a:spcAft>
                          <a:spcPct val="0"/>
                        </a:spcAft>
                        <a:buClr>
                          <a:srgbClr val="10CF9B"/>
                        </a:buClr>
                        <a:buSzPct val="65000"/>
                        <a:buFont typeface="Wingdings 2" pitchFamily="18" charset="2"/>
                        <a:defRPr kumimoji="1">
                          <a:solidFill>
                            <a:schemeClr val="tx1"/>
                          </a:solidFill>
                          <a:latin typeface="Constantia" pitchFamily="18" charset="0"/>
                          <a:ea typeface="HGP明朝E" pitchFamily="18" charset="-128"/>
                        </a:defRPr>
                      </a:lvl6pPr>
                      <a:lvl7pPr marL="2971800" indent="-228600" eaLnBrk="0" fontAlgn="base" hangingPunct="0">
                        <a:spcBef>
                          <a:spcPct val="20000"/>
                        </a:spcBef>
                        <a:spcAft>
                          <a:spcPct val="0"/>
                        </a:spcAft>
                        <a:buClr>
                          <a:srgbClr val="10CF9B"/>
                        </a:buClr>
                        <a:buSzPct val="65000"/>
                        <a:buFont typeface="Wingdings 2" pitchFamily="18" charset="2"/>
                        <a:defRPr kumimoji="1">
                          <a:solidFill>
                            <a:schemeClr val="tx1"/>
                          </a:solidFill>
                          <a:latin typeface="Constantia" pitchFamily="18" charset="0"/>
                          <a:ea typeface="HGP明朝E" pitchFamily="18" charset="-128"/>
                        </a:defRPr>
                      </a:lvl7pPr>
                      <a:lvl8pPr marL="3429000" indent="-228600" eaLnBrk="0" fontAlgn="base" hangingPunct="0">
                        <a:spcBef>
                          <a:spcPct val="20000"/>
                        </a:spcBef>
                        <a:spcAft>
                          <a:spcPct val="0"/>
                        </a:spcAft>
                        <a:buClr>
                          <a:srgbClr val="10CF9B"/>
                        </a:buClr>
                        <a:buSzPct val="65000"/>
                        <a:buFont typeface="Wingdings 2" pitchFamily="18" charset="2"/>
                        <a:defRPr kumimoji="1">
                          <a:solidFill>
                            <a:schemeClr val="tx1"/>
                          </a:solidFill>
                          <a:latin typeface="Constantia" pitchFamily="18" charset="0"/>
                          <a:ea typeface="HGP明朝E" pitchFamily="18" charset="-128"/>
                        </a:defRPr>
                      </a:lvl8pPr>
                      <a:lvl9pPr marL="3886200" indent="-228600" eaLnBrk="0" fontAlgn="base" hangingPunct="0">
                        <a:spcBef>
                          <a:spcPct val="20000"/>
                        </a:spcBef>
                        <a:spcAft>
                          <a:spcPct val="0"/>
                        </a:spcAft>
                        <a:buClr>
                          <a:srgbClr val="10CF9B"/>
                        </a:buClr>
                        <a:buSzPct val="65000"/>
                        <a:buFont typeface="Wingdings 2" pitchFamily="18" charset="2"/>
                        <a:defRPr kumimoji="1">
                          <a:solidFill>
                            <a:schemeClr val="tx1"/>
                          </a:solidFill>
                          <a:latin typeface="Constantia" pitchFamily="18" charset="0"/>
                          <a:ea typeface="HGP明朝E" pitchFamily="18"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1" lang="ja-JP" altLang="en-US" sz="1800" b="1" i="0" u="none" strike="noStrike" cap="none" normalizeH="0" baseline="0">
                          <a:ln>
                            <a:noFill/>
                          </a:ln>
                          <a:solidFill>
                            <a:srgbClr val="000000"/>
                          </a:solidFill>
                          <a:effectLst/>
                          <a:latin typeface="ＭＳ Ｐゴシック" pitchFamily="50" charset="-128"/>
                          <a:ea typeface="ＭＳ Ｐゴシック" pitchFamily="50" charset="-128"/>
                        </a:rPr>
                        <a:t> 以前と同じパフォーマンスは求めない</a:t>
                      </a:r>
                    </a:p>
                  </a:txBody>
                  <a:tcPr marL="7595" marR="7595" marT="7595"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0"/>
                  </a:ext>
                </a:extLst>
              </a:tr>
              <a:tr h="365183">
                <a:tc rowSpan="3">
                  <a:txBody>
                    <a:bodyPr/>
                    <a:lstStyle>
                      <a:lvl1pPr>
                        <a:spcBef>
                          <a:spcPct val="20000"/>
                        </a:spcBef>
                        <a:buClr>
                          <a:srgbClr val="0BD0D9"/>
                        </a:buClr>
                        <a:buSzPct val="95000"/>
                        <a:buFont typeface="Wingdings 2" pitchFamily="18" charset="2"/>
                        <a:defRPr kumimoji="1" sz="2200">
                          <a:solidFill>
                            <a:schemeClr val="tx1"/>
                          </a:solidFill>
                          <a:latin typeface="Constantia" pitchFamily="18" charset="0"/>
                          <a:ea typeface="HGP明朝E" pitchFamily="18" charset="-128"/>
                        </a:defRPr>
                      </a:lvl1pPr>
                      <a:lvl2pPr marL="742950" indent="-285750">
                        <a:spcBef>
                          <a:spcPct val="20000"/>
                        </a:spcBef>
                        <a:buClr>
                          <a:schemeClr val="accent1"/>
                        </a:buClr>
                        <a:buSzPct val="85000"/>
                        <a:buFont typeface="Wingdings 2" pitchFamily="18" charset="2"/>
                        <a:defRPr kumimoji="1" sz="2000">
                          <a:solidFill>
                            <a:schemeClr val="tx1"/>
                          </a:solidFill>
                          <a:latin typeface="Constantia" pitchFamily="18" charset="0"/>
                          <a:ea typeface="HGP明朝E" pitchFamily="18" charset="-128"/>
                        </a:defRPr>
                      </a:lvl2pPr>
                      <a:lvl3pPr marL="1143000" indent="-228600">
                        <a:spcBef>
                          <a:spcPct val="20000"/>
                        </a:spcBef>
                        <a:buClr>
                          <a:schemeClr val="accent2"/>
                        </a:buClr>
                        <a:buSzPct val="70000"/>
                        <a:buFont typeface="Wingdings 2" pitchFamily="18" charset="2"/>
                        <a:defRPr kumimoji="1" sz="1900">
                          <a:solidFill>
                            <a:schemeClr val="tx1"/>
                          </a:solidFill>
                          <a:latin typeface="Constantia" pitchFamily="18" charset="0"/>
                          <a:ea typeface="HGP明朝E" pitchFamily="18" charset="-128"/>
                        </a:defRPr>
                      </a:lvl3pPr>
                      <a:lvl4pPr marL="1600200" indent="-228600">
                        <a:spcBef>
                          <a:spcPct val="20000"/>
                        </a:spcBef>
                        <a:buClr>
                          <a:srgbClr val="0BD0D9"/>
                        </a:buClr>
                        <a:buSzPct val="65000"/>
                        <a:buFont typeface="Wingdings 2" pitchFamily="18" charset="2"/>
                        <a:defRPr kumimoji="1">
                          <a:solidFill>
                            <a:schemeClr val="tx1"/>
                          </a:solidFill>
                          <a:latin typeface="Constantia" pitchFamily="18" charset="0"/>
                          <a:ea typeface="HGP明朝E" pitchFamily="18" charset="-128"/>
                        </a:defRPr>
                      </a:lvl4pPr>
                      <a:lvl5pPr marL="2057400" indent="-228600">
                        <a:spcBef>
                          <a:spcPct val="20000"/>
                        </a:spcBef>
                        <a:buClr>
                          <a:srgbClr val="10CF9B"/>
                        </a:buClr>
                        <a:buSzPct val="65000"/>
                        <a:buFont typeface="Wingdings 2" pitchFamily="18" charset="2"/>
                        <a:defRPr kumimoji="1">
                          <a:solidFill>
                            <a:schemeClr val="tx1"/>
                          </a:solidFill>
                          <a:latin typeface="Constantia" pitchFamily="18" charset="0"/>
                          <a:ea typeface="HGP明朝E" pitchFamily="18" charset="-128"/>
                        </a:defRPr>
                      </a:lvl5pPr>
                      <a:lvl6pPr marL="2514600" indent="-228600" eaLnBrk="0" fontAlgn="base" hangingPunct="0">
                        <a:spcBef>
                          <a:spcPct val="20000"/>
                        </a:spcBef>
                        <a:spcAft>
                          <a:spcPct val="0"/>
                        </a:spcAft>
                        <a:buClr>
                          <a:srgbClr val="10CF9B"/>
                        </a:buClr>
                        <a:buSzPct val="65000"/>
                        <a:buFont typeface="Wingdings 2" pitchFamily="18" charset="2"/>
                        <a:defRPr kumimoji="1">
                          <a:solidFill>
                            <a:schemeClr val="tx1"/>
                          </a:solidFill>
                          <a:latin typeface="Constantia" pitchFamily="18" charset="0"/>
                          <a:ea typeface="HGP明朝E" pitchFamily="18" charset="-128"/>
                        </a:defRPr>
                      </a:lvl6pPr>
                      <a:lvl7pPr marL="2971800" indent="-228600" eaLnBrk="0" fontAlgn="base" hangingPunct="0">
                        <a:spcBef>
                          <a:spcPct val="20000"/>
                        </a:spcBef>
                        <a:spcAft>
                          <a:spcPct val="0"/>
                        </a:spcAft>
                        <a:buClr>
                          <a:srgbClr val="10CF9B"/>
                        </a:buClr>
                        <a:buSzPct val="65000"/>
                        <a:buFont typeface="Wingdings 2" pitchFamily="18" charset="2"/>
                        <a:defRPr kumimoji="1">
                          <a:solidFill>
                            <a:schemeClr val="tx1"/>
                          </a:solidFill>
                          <a:latin typeface="Constantia" pitchFamily="18" charset="0"/>
                          <a:ea typeface="HGP明朝E" pitchFamily="18" charset="-128"/>
                        </a:defRPr>
                      </a:lvl7pPr>
                      <a:lvl8pPr marL="3429000" indent="-228600" eaLnBrk="0" fontAlgn="base" hangingPunct="0">
                        <a:spcBef>
                          <a:spcPct val="20000"/>
                        </a:spcBef>
                        <a:spcAft>
                          <a:spcPct val="0"/>
                        </a:spcAft>
                        <a:buClr>
                          <a:srgbClr val="10CF9B"/>
                        </a:buClr>
                        <a:buSzPct val="65000"/>
                        <a:buFont typeface="Wingdings 2" pitchFamily="18" charset="2"/>
                        <a:defRPr kumimoji="1">
                          <a:solidFill>
                            <a:schemeClr val="tx1"/>
                          </a:solidFill>
                          <a:latin typeface="Constantia" pitchFamily="18" charset="0"/>
                          <a:ea typeface="HGP明朝E" pitchFamily="18" charset="-128"/>
                        </a:defRPr>
                      </a:lvl8pPr>
                      <a:lvl9pPr marL="3886200" indent="-228600" eaLnBrk="0" fontAlgn="base" hangingPunct="0">
                        <a:spcBef>
                          <a:spcPct val="20000"/>
                        </a:spcBef>
                        <a:spcAft>
                          <a:spcPct val="0"/>
                        </a:spcAft>
                        <a:buClr>
                          <a:srgbClr val="10CF9B"/>
                        </a:buClr>
                        <a:buSzPct val="65000"/>
                        <a:buFont typeface="Wingdings 2" pitchFamily="18" charset="2"/>
                        <a:defRPr kumimoji="1">
                          <a:solidFill>
                            <a:schemeClr val="tx1"/>
                          </a:solidFill>
                          <a:latin typeface="Constantia" pitchFamily="18" charset="0"/>
                          <a:ea typeface="HGP明朝E" pitchFamily="18"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1" lang="en-US" altLang="ja-JP" sz="1800" b="1" i="0" u="none" strike="noStrike" cap="none" normalizeH="0" baseline="0">
                          <a:ln>
                            <a:noFill/>
                          </a:ln>
                          <a:solidFill>
                            <a:srgbClr val="000000"/>
                          </a:solidFill>
                          <a:effectLst/>
                          <a:latin typeface="ＭＳ Ｐゴシック" pitchFamily="50" charset="-128"/>
                          <a:ea typeface="ＭＳ Ｐゴシック" pitchFamily="50" charset="-128"/>
                        </a:rPr>
                        <a:t>5</a:t>
                      </a:r>
                    </a:p>
                  </a:txBody>
                  <a:tcPr marL="7595" marR="7595" marT="7595"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rowSpan="3">
                  <a:txBody>
                    <a:bodyPr/>
                    <a:lstStyle>
                      <a:lvl1pPr>
                        <a:spcBef>
                          <a:spcPct val="20000"/>
                        </a:spcBef>
                        <a:buClr>
                          <a:srgbClr val="0BD0D9"/>
                        </a:buClr>
                        <a:buSzPct val="95000"/>
                        <a:buFont typeface="Wingdings 2" pitchFamily="18" charset="2"/>
                        <a:defRPr kumimoji="1" sz="2200">
                          <a:solidFill>
                            <a:schemeClr val="tx1"/>
                          </a:solidFill>
                          <a:latin typeface="Constantia" pitchFamily="18" charset="0"/>
                          <a:ea typeface="HGP明朝E" pitchFamily="18" charset="-128"/>
                        </a:defRPr>
                      </a:lvl1pPr>
                      <a:lvl2pPr marL="742950" indent="-285750">
                        <a:spcBef>
                          <a:spcPct val="20000"/>
                        </a:spcBef>
                        <a:buClr>
                          <a:schemeClr val="accent1"/>
                        </a:buClr>
                        <a:buSzPct val="85000"/>
                        <a:buFont typeface="Wingdings 2" pitchFamily="18" charset="2"/>
                        <a:defRPr kumimoji="1" sz="2000">
                          <a:solidFill>
                            <a:schemeClr val="tx1"/>
                          </a:solidFill>
                          <a:latin typeface="Constantia" pitchFamily="18" charset="0"/>
                          <a:ea typeface="HGP明朝E" pitchFamily="18" charset="-128"/>
                        </a:defRPr>
                      </a:lvl2pPr>
                      <a:lvl3pPr marL="1143000" indent="-228600">
                        <a:spcBef>
                          <a:spcPct val="20000"/>
                        </a:spcBef>
                        <a:buClr>
                          <a:schemeClr val="accent2"/>
                        </a:buClr>
                        <a:buSzPct val="70000"/>
                        <a:buFont typeface="Wingdings 2" pitchFamily="18" charset="2"/>
                        <a:defRPr kumimoji="1" sz="1900">
                          <a:solidFill>
                            <a:schemeClr val="tx1"/>
                          </a:solidFill>
                          <a:latin typeface="Constantia" pitchFamily="18" charset="0"/>
                          <a:ea typeface="HGP明朝E" pitchFamily="18" charset="-128"/>
                        </a:defRPr>
                      </a:lvl3pPr>
                      <a:lvl4pPr marL="1600200" indent="-228600">
                        <a:spcBef>
                          <a:spcPct val="20000"/>
                        </a:spcBef>
                        <a:buClr>
                          <a:srgbClr val="0BD0D9"/>
                        </a:buClr>
                        <a:buSzPct val="65000"/>
                        <a:buFont typeface="Wingdings 2" pitchFamily="18" charset="2"/>
                        <a:defRPr kumimoji="1">
                          <a:solidFill>
                            <a:schemeClr val="tx1"/>
                          </a:solidFill>
                          <a:latin typeface="Constantia" pitchFamily="18" charset="0"/>
                          <a:ea typeface="HGP明朝E" pitchFamily="18" charset="-128"/>
                        </a:defRPr>
                      </a:lvl4pPr>
                      <a:lvl5pPr marL="2057400" indent="-228600">
                        <a:spcBef>
                          <a:spcPct val="20000"/>
                        </a:spcBef>
                        <a:buClr>
                          <a:srgbClr val="10CF9B"/>
                        </a:buClr>
                        <a:buSzPct val="65000"/>
                        <a:buFont typeface="Wingdings 2" pitchFamily="18" charset="2"/>
                        <a:defRPr kumimoji="1">
                          <a:solidFill>
                            <a:schemeClr val="tx1"/>
                          </a:solidFill>
                          <a:latin typeface="Constantia" pitchFamily="18" charset="0"/>
                          <a:ea typeface="HGP明朝E" pitchFamily="18" charset="-128"/>
                        </a:defRPr>
                      </a:lvl5pPr>
                      <a:lvl6pPr marL="2514600" indent="-228600" eaLnBrk="0" fontAlgn="base" hangingPunct="0">
                        <a:spcBef>
                          <a:spcPct val="20000"/>
                        </a:spcBef>
                        <a:spcAft>
                          <a:spcPct val="0"/>
                        </a:spcAft>
                        <a:buClr>
                          <a:srgbClr val="10CF9B"/>
                        </a:buClr>
                        <a:buSzPct val="65000"/>
                        <a:buFont typeface="Wingdings 2" pitchFamily="18" charset="2"/>
                        <a:defRPr kumimoji="1">
                          <a:solidFill>
                            <a:schemeClr val="tx1"/>
                          </a:solidFill>
                          <a:latin typeface="Constantia" pitchFamily="18" charset="0"/>
                          <a:ea typeface="HGP明朝E" pitchFamily="18" charset="-128"/>
                        </a:defRPr>
                      </a:lvl6pPr>
                      <a:lvl7pPr marL="2971800" indent="-228600" eaLnBrk="0" fontAlgn="base" hangingPunct="0">
                        <a:spcBef>
                          <a:spcPct val="20000"/>
                        </a:spcBef>
                        <a:spcAft>
                          <a:spcPct val="0"/>
                        </a:spcAft>
                        <a:buClr>
                          <a:srgbClr val="10CF9B"/>
                        </a:buClr>
                        <a:buSzPct val="65000"/>
                        <a:buFont typeface="Wingdings 2" pitchFamily="18" charset="2"/>
                        <a:defRPr kumimoji="1">
                          <a:solidFill>
                            <a:schemeClr val="tx1"/>
                          </a:solidFill>
                          <a:latin typeface="Constantia" pitchFamily="18" charset="0"/>
                          <a:ea typeface="HGP明朝E" pitchFamily="18" charset="-128"/>
                        </a:defRPr>
                      </a:lvl7pPr>
                      <a:lvl8pPr marL="3429000" indent="-228600" eaLnBrk="0" fontAlgn="base" hangingPunct="0">
                        <a:spcBef>
                          <a:spcPct val="20000"/>
                        </a:spcBef>
                        <a:spcAft>
                          <a:spcPct val="0"/>
                        </a:spcAft>
                        <a:buClr>
                          <a:srgbClr val="10CF9B"/>
                        </a:buClr>
                        <a:buSzPct val="65000"/>
                        <a:buFont typeface="Wingdings 2" pitchFamily="18" charset="2"/>
                        <a:defRPr kumimoji="1">
                          <a:solidFill>
                            <a:schemeClr val="tx1"/>
                          </a:solidFill>
                          <a:latin typeface="Constantia" pitchFamily="18" charset="0"/>
                          <a:ea typeface="HGP明朝E" pitchFamily="18" charset="-128"/>
                        </a:defRPr>
                      </a:lvl8pPr>
                      <a:lvl9pPr marL="3886200" indent="-228600" eaLnBrk="0" fontAlgn="base" hangingPunct="0">
                        <a:spcBef>
                          <a:spcPct val="20000"/>
                        </a:spcBef>
                        <a:spcAft>
                          <a:spcPct val="0"/>
                        </a:spcAft>
                        <a:buClr>
                          <a:srgbClr val="10CF9B"/>
                        </a:buClr>
                        <a:buSzPct val="65000"/>
                        <a:buFont typeface="Wingdings 2" pitchFamily="18" charset="2"/>
                        <a:defRPr kumimoji="1">
                          <a:solidFill>
                            <a:schemeClr val="tx1"/>
                          </a:solidFill>
                          <a:latin typeface="Constantia" pitchFamily="18" charset="0"/>
                          <a:ea typeface="HGP明朝E" pitchFamily="18"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1" lang="ja-JP" altLang="en-US" sz="1800" b="1" i="0" u="none" strike="noStrike" cap="none" normalizeH="0" baseline="0">
                          <a:ln>
                            <a:noFill/>
                          </a:ln>
                          <a:solidFill>
                            <a:srgbClr val="000000"/>
                          </a:solidFill>
                          <a:effectLst/>
                          <a:latin typeface="ＭＳ Ｐゴシック" pitchFamily="50" charset="-128"/>
                          <a:ea typeface="ＭＳ Ｐゴシック" pitchFamily="50" charset="-128"/>
                        </a:rPr>
                        <a:t> 段階的な復職プログラム</a:t>
                      </a:r>
                    </a:p>
                  </a:txBody>
                  <a:tcPr marL="7595" marR="7595" marT="7595"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Clr>
                          <a:srgbClr val="0BD0D9"/>
                        </a:buClr>
                        <a:buSzPct val="95000"/>
                        <a:buFont typeface="Wingdings 2" pitchFamily="18" charset="2"/>
                        <a:defRPr kumimoji="1" sz="2200">
                          <a:solidFill>
                            <a:schemeClr val="tx1"/>
                          </a:solidFill>
                          <a:latin typeface="Constantia" pitchFamily="18" charset="0"/>
                          <a:ea typeface="HGP明朝E" pitchFamily="18" charset="-128"/>
                        </a:defRPr>
                      </a:lvl1pPr>
                      <a:lvl2pPr marL="742950" indent="-285750">
                        <a:spcBef>
                          <a:spcPct val="20000"/>
                        </a:spcBef>
                        <a:buClr>
                          <a:schemeClr val="accent1"/>
                        </a:buClr>
                        <a:buSzPct val="85000"/>
                        <a:buFont typeface="Wingdings 2" pitchFamily="18" charset="2"/>
                        <a:defRPr kumimoji="1" sz="2000">
                          <a:solidFill>
                            <a:schemeClr val="tx1"/>
                          </a:solidFill>
                          <a:latin typeface="Constantia" pitchFamily="18" charset="0"/>
                          <a:ea typeface="HGP明朝E" pitchFamily="18" charset="-128"/>
                        </a:defRPr>
                      </a:lvl2pPr>
                      <a:lvl3pPr marL="1143000" indent="-228600">
                        <a:spcBef>
                          <a:spcPct val="20000"/>
                        </a:spcBef>
                        <a:buClr>
                          <a:schemeClr val="accent2"/>
                        </a:buClr>
                        <a:buSzPct val="70000"/>
                        <a:buFont typeface="Wingdings 2" pitchFamily="18" charset="2"/>
                        <a:defRPr kumimoji="1" sz="1900">
                          <a:solidFill>
                            <a:schemeClr val="tx1"/>
                          </a:solidFill>
                          <a:latin typeface="Constantia" pitchFamily="18" charset="0"/>
                          <a:ea typeface="HGP明朝E" pitchFamily="18" charset="-128"/>
                        </a:defRPr>
                      </a:lvl3pPr>
                      <a:lvl4pPr marL="1600200" indent="-228600">
                        <a:spcBef>
                          <a:spcPct val="20000"/>
                        </a:spcBef>
                        <a:buClr>
                          <a:srgbClr val="0BD0D9"/>
                        </a:buClr>
                        <a:buSzPct val="65000"/>
                        <a:buFont typeface="Wingdings 2" pitchFamily="18" charset="2"/>
                        <a:defRPr kumimoji="1">
                          <a:solidFill>
                            <a:schemeClr val="tx1"/>
                          </a:solidFill>
                          <a:latin typeface="Constantia" pitchFamily="18" charset="0"/>
                          <a:ea typeface="HGP明朝E" pitchFamily="18" charset="-128"/>
                        </a:defRPr>
                      </a:lvl4pPr>
                      <a:lvl5pPr marL="2057400" indent="-228600">
                        <a:spcBef>
                          <a:spcPct val="20000"/>
                        </a:spcBef>
                        <a:buClr>
                          <a:srgbClr val="10CF9B"/>
                        </a:buClr>
                        <a:buSzPct val="65000"/>
                        <a:buFont typeface="Wingdings 2" pitchFamily="18" charset="2"/>
                        <a:defRPr kumimoji="1">
                          <a:solidFill>
                            <a:schemeClr val="tx1"/>
                          </a:solidFill>
                          <a:latin typeface="Constantia" pitchFamily="18" charset="0"/>
                          <a:ea typeface="HGP明朝E" pitchFamily="18" charset="-128"/>
                        </a:defRPr>
                      </a:lvl5pPr>
                      <a:lvl6pPr marL="2514600" indent="-228600" eaLnBrk="0" fontAlgn="base" hangingPunct="0">
                        <a:spcBef>
                          <a:spcPct val="20000"/>
                        </a:spcBef>
                        <a:spcAft>
                          <a:spcPct val="0"/>
                        </a:spcAft>
                        <a:buClr>
                          <a:srgbClr val="10CF9B"/>
                        </a:buClr>
                        <a:buSzPct val="65000"/>
                        <a:buFont typeface="Wingdings 2" pitchFamily="18" charset="2"/>
                        <a:defRPr kumimoji="1">
                          <a:solidFill>
                            <a:schemeClr val="tx1"/>
                          </a:solidFill>
                          <a:latin typeface="Constantia" pitchFamily="18" charset="0"/>
                          <a:ea typeface="HGP明朝E" pitchFamily="18" charset="-128"/>
                        </a:defRPr>
                      </a:lvl6pPr>
                      <a:lvl7pPr marL="2971800" indent="-228600" eaLnBrk="0" fontAlgn="base" hangingPunct="0">
                        <a:spcBef>
                          <a:spcPct val="20000"/>
                        </a:spcBef>
                        <a:spcAft>
                          <a:spcPct val="0"/>
                        </a:spcAft>
                        <a:buClr>
                          <a:srgbClr val="10CF9B"/>
                        </a:buClr>
                        <a:buSzPct val="65000"/>
                        <a:buFont typeface="Wingdings 2" pitchFamily="18" charset="2"/>
                        <a:defRPr kumimoji="1">
                          <a:solidFill>
                            <a:schemeClr val="tx1"/>
                          </a:solidFill>
                          <a:latin typeface="Constantia" pitchFamily="18" charset="0"/>
                          <a:ea typeface="HGP明朝E" pitchFamily="18" charset="-128"/>
                        </a:defRPr>
                      </a:lvl7pPr>
                      <a:lvl8pPr marL="3429000" indent="-228600" eaLnBrk="0" fontAlgn="base" hangingPunct="0">
                        <a:spcBef>
                          <a:spcPct val="20000"/>
                        </a:spcBef>
                        <a:spcAft>
                          <a:spcPct val="0"/>
                        </a:spcAft>
                        <a:buClr>
                          <a:srgbClr val="10CF9B"/>
                        </a:buClr>
                        <a:buSzPct val="65000"/>
                        <a:buFont typeface="Wingdings 2" pitchFamily="18" charset="2"/>
                        <a:defRPr kumimoji="1">
                          <a:solidFill>
                            <a:schemeClr val="tx1"/>
                          </a:solidFill>
                          <a:latin typeface="Constantia" pitchFamily="18" charset="0"/>
                          <a:ea typeface="HGP明朝E" pitchFamily="18" charset="-128"/>
                        </a:defRPr>
                      </a:lvl8pPr>
                      <a:lvl9pPr marL="3886200" indent="-228600" eaLnBrk="0" fontAlgn="base" hangingPunct="0">
                        <a:spcBef>
                          <a:spcPct val="20000"/>
                        </a:spcBef>
                        <a:spcAft>
                          <a:spcPct val="0"/>
                        </a:spcAft>
                        <a:buClr>
                          <a:srgbClr val="10CF9B"/>
                        </a:buClr>
                        <a:buSzPct val="65000"/>
                        <a:buFont typeface="Wingdings 2" pitchFamily="18" charset="2"/>
                        <a:defRPr kumimoji="1">
                          <a:solidFill>
                            <a:schemeClr val="tx1"/>
                          </a:solidFill>
                          <a:latin typeface="Constantia" pitchFamily="18" charset="0"/>
                          <a:ea typeface="HGP明朝E" pitchFamily="18"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1" lang="ja-JP" altLang="en-US" sz="1800" b="1" i="0" u="none" strike="noStrike" cap="none" normalizeH="0" baseline="0">
                          <a:ln>
                            <a:noFill/>
                          </a:ln>
                          <a:solidFill>
                            <a:srgbClr val="000000"/>
                          </a:solidFill>
                          <a:effectLst/>
                          <a:latin typeface="ＭＳ Ｐゴシック" pitchFamily="50" charset="-128"/>
                          <a:ea typeface="ＭＳ Ｐゴシック" pitchFamily="50" charset="-128"/>
                        </a:rPr>
                        <a:t> リハビリ出勤制度の有無の確認（ある場合は活用する）</a:t>
                      </a:r>
                    </a:p>
                  </a:txBody>
                  <a:tcPr marL="7595" marR="7595" marT="7595"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1"/>
                  </a:ext>
                </a:extLst>
              </a:tr>
              <a:tr h="365183">
                <a:tc vMerge="1">
                  <a:txBody>
                    <a:bodyPr/>
                    <a:lstStyle/>
                    <a:p>
                      <a:endParaRPr kumimoji="1" lang="ja-JP" altLang="en-US"/>
                    </a:p>
                  </a:txBody>
                  <a:tcPr/>
                </a:tc>
                <a:tc vMerge="1">
                  <a:txBody>
                    <a:bodyPr/>
                    <a:lstStyle/>
                    <a:p>
                      <a:endParaRPr kumimoji="1" lang="ja-JP" altLang="en-US"/>
                    </a:p>
                  </a:txBody>
                  <a:tcPr/>
                </a:tc>
                <a:tc>
                  <a:txBody>
                    <a:bodyPr/>
                    <a:lstStyle>
                      <a:lvl1pPr>
                        <a:spcBef>
                          <a:spcPct val="20000"/>
                        </a:spcBef>
                        <a:buClr>
                          <a:srgbClr val="0BD0D9"/>
                        </a:buClr>
                        <a:buSzPct val="95000"/>
                        <a:buFont typeface="Wingdings 2" pitchFamily="18" charset="2"/>
                        <a:defRPr kumimoji="1" sz="2200">
                          <a:solidFill>
                            <a:schemeClr val="tx1"/>
                          </a:solidFill>
                          <a:latin typeface="Constantia" pitchFamily="18" charset="0"/>
                          <a:ea typeface="HGP明朝E" pitchFamily="18" charset="-128"/>
                        </a:defRPr>
                      </a:lvl1pPr>
                      <a:lvl2pPr marL="742950" indent="-285750">
                        <a:spcBef>
                          <a:spcPct val="20000"/>
                        </a:spcBef>
                        <a:buClr>
                          <a:schemeClr val="accent1"/>
                        </a:buClr>
                        <a:buSzPct val="85000"/>
                        <a:buFont typeface="Wingdings 2" pitchFamily="18" charset="2"/>
                        <a:defRPr kumimoji="1" sz="2000">
                          <a:solidFill>
                            <a:schemeClr val="tx1"/>
                          </a:solidFill>
                          <a:latin typeface="Constantia" pitchFamily="18" charset="0"/>
                          <a:ea typeface="HGP明朝E" pitchFamily="18" charset="-128"/>
                        </a:defRPr>
                      </a:lvl2pPr>
                      <a:lvl3pPr marL="1143000" indent="-228600">
                        <a:spcBef>
                          <a:spcPct val="20000"/>
                        </a:spcBef>
                        <a:buClr>
                          <a:schemeClr val="accent2"/>
                        </a:buClr>
                        <a:buSzPct val="70000"/>
                        <a:buFont typeface="Wingdings 2" pitchFamily="18" charset="2"/>
                        <a:defRPr kumimoji="1" sz="1900">
                          <a:solidFill>
                            <a:schemeClr val="tx1"/>
                          </a:solidFill>
                          <a:latin typeface="Constantia" pitchFamily="18" charset="0"/>
                          <a:ea typeface="HGP明朝E" pitchFamily="18" charset="-128"/>
                        </a:defRPr>
                      </a:lvl3pPr>
                      <a:lvl4pPr marL="1600200" indent="-228600">
                        <a:spcBef>
                          <a:spcPct val="20000"/>
                        </a:spcBef>
                        <a:buClr>
                          <a:srgbClr val="0BD0D9"/>
                        </a:buClr>
                        <a:buSzPct val="65000"/>
                        <a:buFont typeface="Wingdings 2" pitchFamily="18" charset="2"/>
                        <a:defRPr kumimoji="1">
                          <a:solidFill>
                            <a:schemeClr val="tx1"/>
                          </a:solidFill>
                          <a:latin typeface="Constantia" pitchFamily="18" charset="0"/>
                          <a:ea typeface="HGP明朝E" pitchFamily="18" charset="-128"/>
                        </a:defRPr>
                      </a:lvl4pPr>
                      <a:lvl5pPr marL="2057400" indent="-228600">
                        <a:spcBef>
                          <a:spcPct val="20000"/>
                        </a:spcBef>
                        <a:buClr>
                          <a:srgbClr val="10CF9B"/>
                        </a:buClr>
                        <a:buSzPct val="65000"/>
                        <a:buFont typeface="Wingdings 2" pitchFamily="18" charset="2"/>
                        <a:defRPr kumimoji="1">
                          <a:solidFill>
                            <a:schemeClr val="tx1"/>
                          </a:solidFill>
                          <a:latin typeface="Constantia" pitchFamily="18" charset="0"/>
                          <a:ea typeface="HGP明朝E" pitchFamily="18" charset="-128"/>
                        </a:defRPr>
                      </a:lvl5pPr>
                      <a:lvl6pPr marL="2514600" indent="-228600" eaLnBrk="0" fontAlgn="base" hangingPunct="0">
                        <a:spcBef>
                          <a:spcPct val="20000"/>
                        </a:spcBef>
                        <a:spcAft>
                          <a:spcPct val="0"/>
                        </a:spcAft>
                        <a:buClr>
                          <a:srgbClr val="10CF9B"/>
                        </a:buClr>
                        <a:buSzPct val="65000"/>
                        <a:buFont typeface="Wingdings 2" pitchFamily="18" charset="2"/>
                        <a:defRPr kumimoji="1">
                          <a:solidFill>
                            <a:schemeClr val="tx1"/>
                          </a:solidFill>
                          <a:latin typeface="Constantia" pitchFamily="18" charset="0"/>
                          <a:ea typeface="HGP明朝E" pitchFamily="18" charset="-128"/>
                        </a:defRPr>
                      </a:lvl6pPr>
                      <a:lvl7pPr marL="2971800" indent="-228600" eaLnBrk="0" fontAlgn="base" hangingPunct="0">
                        <a:spcBef>
                          <a:spcPct val="20000"/>
                        </a:spcBef>
                        <a:spcAft>
                          <a:spcPct val="0"/>
                        </a:spcAft>
                        <a:buClr>
                          <a:srgbClr val="10CF9B"/>
                        </a:buClr>
                        <a:buSzPct val="65000"/>
                        <a:buFont typeface="Wingdings 2" pitchFamily="18" charset="2"/>
                        <a:defRPr kumimoji="1">
                          <a:solidFill>
                            <a:schemeClr val="tx1"/>
                          </a:solidFill>
                          <a:latin typeface="Constantia" pitchFamily="18" charset="0"/>
                          <a:ea typeface="HGP明朝E" pitchFamily="18" charset="-128"/>
                        </a:defRPr>
                      </a:lvl7pPr>
                      <a:lvl8pPr marL="3429000" indent="-228600" eaLnBrk="0" fontAlgn="base" hangingPunct="0">
                        <a:spcBef>
                          <a:spcPct val="20000"/>
                        </a:spcBef>
                        <a:spcAft>
                          <a:spcPct val="0"/>
                        </a:spcAft>
                        <a:buClr>
                          <a:srgbClr val="10CF9B"/>
                        </a:buClr>
                        <a:buSzPct val="65000"/>
                        <a:buFont typeface="Wingdings 2" pitchFamily="18" charset="2"/>
                        <a:defRPr kumimoji="1">
                          <a:solidFill>
                            <a:schemeClr val="tx1"/>
                          </a:solidFill>
                          <a:latin typeface="Constantia" pitchFamily="18" charset="0"/>
                          <a:ea typeface="HGP明朝E" pitchFamily="18" charset="-128"/>
                        </a:defRPr>
                      </a:lvl8pPr>
                      <a:lvl9pPr marL="3886200" indent="-228600" eaLnBrk="0" fontAlgn="base" hangingPunct="0">
                        <a:spcBef>
                          <a:spcPct val="20000"/>
                        </a:spcBef>
                        <a:spcAft>
                          <a:spcPct val="0"/>
                        </a:spcAft>
                        <a:buClr>
                          <a:srgbClr val="10CF9B"/>
                        </a:buClr>
                        <a:buSzPct val="65000"/>
                        <a:buFont typeface="Wingdings 2" pitchFamily="18" charset="2"/>
                        <a:defRPr kumimoji="1">
                          <a:solidFill>
                            <a:schemeClr val="tx1"/>
                          </a:solidFill>
                          <a:latin typeface="Constantia" pitchFamily="18" charset="0"/>
                          <a:ea typeface="HGP明朝E" pitchFamily="18"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1" lang="ja-JP" altLang="en-US" sz="1800" b="1" i="0" u="none" strike="noStrike" cap="none" normalizeH="0" baseline="0">
                          <a:ln>
                            <a:noFill/>
                          </a:ln>
                          <a:solidFill>
                            <a:srgbClr val="000000"/>
                          </a:solidFill>
                          <a:effectLst/>
                          <a:latin typeface="ＭＳ Ｐゴシック" pitchFamily="50" charset="-128"/>
                          <a:ea typeface="ＭＳ Ｐゴシック" pitchFamily="50" charset="-128"/>
                        </a:rPr>
                        <a:t> 責任が軽く、締め切りがゆるい業務から慣らす</a:t>
                      </a:r>
                    </a:p>
                  </a:txBody>
                  <a:tcPr marL="7595" marR="7595" marT="7595"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2"/>
                  </a:ext>
                </a:extLst>
              </a:tr>
              <a:tr h="365183">
                <a:tc vMerge="1">
                  <a:txBody>
                    <a:bodyPr/>
                    <a:lstStyle/>
                    <a:p>
                      <a:endParaRPr kumimoji="1" lang="ja-JP" altLang="en-US"/>
                    </a:p>
                  </a:txBody>
                  <a:tcPr/>
                </a:tc>
                <a:tc vMerge="1">
                  <a:txBody>
                    <a:bodyPr/>
                    <a:lstStyle/>
                    <a:p>
                      <a:endParaRPr kumimoji="1" lang="ja-JP" altLang="en-US"/>
                    </a:p>
                  </a:txBody>
                  <a:tcPr/>
                </a:tc>
                <a:tc>
                  <a:txBody>
                    <a:bodyPr/>
                    <a:lstStyle>
                      <a:lvl1pPr>
                        <a:spcBef>
                          <a:spcPct val="20000"/>
                        </a:spcBef>
                        <a:buClr>
                          <a:srgbClr val="0BD0D9"/>
                        </a:buClr>
                        <a:buSzPct val="95000"/>
                        <a:buFont typeface="Wingdings 2" pitchFamily="18" charset="2"/>
                        <a:defRPr kumimoji="1" sz="2200">
                          <a:solidFill>
                            <a:schemeClr val="tx1"/>
                          </a:solidFill>
                          <a:latin typeface="Constantia" pitchFamily="18" charset="0"/>
                          <a:ea typeface="HGP明朝E" pitchFamily="18" charset="-128"/>
                        </a:defRPr>
                      </a:lvl1pPr>
                      <a:lvl2pPr marL="742950" indent="-285750">
                        <a:spcBef>
                          <a:spcPct val="20000"/>
                        </a:spcBef>
                        <a:buClr>
                          <a:schemeClr val="accent1"/>
                        </a:buClr>
                        <a:buSzPct val="85000"/>
                        <a:buFont typeface="Wingdings 2" pitchFamily="18" charset="2"/>
                        <a:defRPr kumimoji="1" sz="2000">
                          <a:solidFill>
                            <a:schemeClr val="tx1"/>
                          </a:solidFill>
                          <a:latin typeface="Constantia" pitchFamily="18" charset="0"/>
                          <a:ea typeface="HGP明朝E" pitchFamily="18" charset="-128"/>
                        </a:defRPr>
                      </a:lvl2pPr>
                      <a:lvl3pPr marL="1143000" indent="-228600">
                        <a:spcBef>
                          <a:spcPct val="20000"/>
                        </a:spcBef>
                        <a:buClr>
                          <a:schemeClr val="accent2"/>
                        </a:buClr>
                        <a:buSzPct val="70000"/>
                        <a:buFont typeface="Wingdings 2" pitchFamily="18" charset="2"/>
                        <a:defRPr kumimoji="1" sz="1900">
                          <a:solidFill>
                            <a:schemeClr val="tx1"/>
                          </a:solidFill>
                          <a:latin typeface="Constantia" pitchFamily="18" charset="0"/>
                          <a:ea typeface="HGP明朝E" pitchFamily="18" charset="-128"/>
                        </a:defRPr>
                      </a:lvl3pPr>
                      <a:lvl4pPr marL="1600200" indent="-228600">
                        <a:spcBef>
                          <a:spcPct val="20000"/>
                        </a:spcBef>
                        <a:buClr>
                          <a:srgbClr val="0BD0D9"/>
                        </a:buClr>
                        <a:buSzPct val="65000"/>
                        <a:buFont typeface="Wingdings 2" pitchFamily="18" charset="2"/>
                        <a:defRPr kumimoji="1">
                          <a:solidFill>
                            <a:schemeClr val="tx1"/>
                          </a:solidFill>
                          <a:latin typeface="Constantia" pitchFamily="18" charset="0"/>
                          <a:ea typeface="HGP明朝E" pitchFamily="18" charset="-128"/>
                        </a:defRPr>
                      </a:lvl4pPr>
                      <a:lvl5pPr marL="2057400" indent="-228600">
                        <a:spcBef>
                          <a:spcPct val="20000"/>
                        </a:spcBef>
                        <a:buClr>
                          <a:srgbClr val="10CF9B"/>
                        </a:buClr>
                        <a:buSzPct val="65000"/>
                        <a:buFont typeface="Wingdings 2" pitchFamily="18" charset="2"/>
                        <a:defRPr kumimoji="1">
                          <a:solidFill>
                            <a:schemeClr val="tx1"/>
                          </a:solidFill>
                          <a:latin typeface="Constantia" pitchFamily="18" charset="0"/>
                          <a:ea typeface="HGP明朝E" pitchFamily="18" charset="-128"/>
                        </a:defRPr>
                      </a:lvl5pPr>
                      <a:lvl6pPr marL="2514600" indent="-228600" eaLnBrk="0" fontAlgn="base" hangingPunct="0">
                        <a:spcBef>
                          <a:spcPct val="20000"/>
                        </a:spcBef>
                        <a:spcAft>
                          <a:spcPct val="0"/>
                        </a:spcAft>
                        <a:buClr>
                          <a:srgbClr val="10CF9B"/>
                        </a:buClr>
                        <a:buSzPct val="65000"/>
                        <a:buFont typeface="Wingdings 2" pitchFamily="18" charset="2"/>
                        <a:defRPr kumimoji="1">
                          <a:solidFill>
                            <a:schemeClr val="tx1"/>
                          </a:solidFill>
                          <a:latin typeface="Constantia" pitchFamily="18" charset="0"/>
                          <a:ea typeface="HGP明朝E" pitchFamily="18" charset="-128"/>
                        </a:defRPr>
                      </a:lvl6pPr>
                      <a:lvl7pPr marL="2971800" indent="-228600" eaLnBrk="0" fontAlgn="base" hangingPunct="0">
                        <a:spcBef>
                          <a:spcPct val="20000"/>
                        </a:spcBef>
                        <a:spcAft>
                          <a:spcPct val="0"/>
                        </a:spcAft>
                        <a:buClr>
                          <a:srgbClr val="10CF9B"/>
                        </a:buClr>
                        <a:buSzPct val="65000"/>
                        <a:buFont typeface="Wingdings 2" pitchFamily="18" charset="2"/>
                        <a:defRPr kumimoji="1">
                          <a:solidFill>
                            <a:schemeClr val="tx1"/>
                          </a:solidFill>
                          <a:latin typeface="Constantia" pitchFamily="18" charset="0"/>
                          <a:ea typeface="HGP明朝E" pitchFamily="18" charset="-128"/>
                        </a:defRPr>
                      </a:lvl7pPr>
                      <a:lvl8pPr marL="3429000" indent="-228600" eaLnBrk="0" fontAlgn="base" hangingPunct="0">
                        <a:spcBef>
                          <a:spcPct val="20000"/>
                        </a:spcBef>
                        <a:spcAft>
                          <a:spcPct val="0"/>
                        </a:spcAft>
                        <a:buClr>
                          <a:srgbClr val="10CF9B"/>
                        </a:buClr>
                        <a:buSzPct val="65000"/>
                        <a:buFont typeface="Wingdings 2" pitchFamily="18" charset="2"/>
                        <a:defRPr kumimoji="1">
                          <a:solidFill>
                            <a:schemeClr val="tx1"/>
                          </a:solidFill>
                          <a:latin typeface="Constantia" pitchFamily="18" charset="0"/>
                          <a:ea typeface="HGP明朝E" pitchFamily="18" charset="-128"/>
                        </a:defRPr>
                      </a:lvl8pPr>
                      <a:lvl9pPr marL="3886200" indent="-228600" eaLnBrk="0" fontAlgn="base" hangingPunct="0">
                        <a:spcBef>
                          <a:spcPct val="20000"/>
                        </a:spcBef>
                        <a:spcAft>
                          <a:spcPct val="0"/>
                        </a:spcAft>
                        <a:buClr>
                          <a:srgbClr val="10CF9B"/>
                        </a:buClr>
                        <a:buSzPct val="65000"/>
                        <a:buFont typeface="Wingdings 2" pitchFamily="18" charset="2"/>
                        <a:defRPr kumimoji="1">
                          <a:solidFill>
                            <a:schemeClr val="tx1"/>
                          </a:solidFill>
                          <a:latin typeface="Constantia" pitchFamily="18" charset="0"/>
                          <a:ea typeface="HGP明朝E" pitchFamily="18"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1" lang="ja-JP" altLang="en-US" sz="1800" b="1" i="0" u="none" strike="noStrike" cap="none" normalizeH="0" baseline="0" dirty="0">
                          <a:ln>
                            <a:noFill/>
                          </a:ln>
                          <a:solidFill>
                            <a:srgbClr val="000000"/>
                          </a:solidFill>
                          <a:effectLst/>
                          <a:latin typeface="ＭＳ Ｐゴシック" pitchFamily="50" charset="-128"/>
                          <a:ea typeface="ＭＳ Ｐゴシック" pitchFamily="50" charset="-128"/>
                        </a:rPr>
                        <a:t> 定期的な面談で回復状態、適応状態を確認する</a:t>
                      </a:r>
                    </a:p>
                  </a:txBody>
                  <a:tcPr marL="7595" marR="7595" marT="7595"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3"/>
                  </a:ext>
                </a:extLst>
              </a:tr>
            </a:tbl>
          </a:graphicData>
        </a:graphic>
      </p:graphicFrame>
      <p:sp>
        <p:nvSpPr>
          <p:cNvPr id="2" name="スライド番号プレースホルダー 1"/>
          <p:cNvSpPr>
            <a:spLocks noGrp="1"/>
          </p:cNvSpPr>
          <p:nvPr>
            <p:ph type="sldNum" sz="quarter" idx="12"/>
          </p:nvPr>
        </p:nvSpPr>
        <p:spPr/>
        <p:txBody>
          <a:bodyPr/>
          <a:lstStyle/>
          <a:p>
            <a:pPr>
              <a:defRPr/>
            </a:pPr>
            <a:fld id="{92C44189-61D3-4A1C-9B77-13B64AE97E11}" type="slidenum">
              <a:rPr lang="en-US" altLang="ja-JP" sz="2000" smtClean="0"/>
              <a:pPr>
                <a:defRPr/>
              </a:pPr>
              <a:t>54</a:t>
            </a:fld>
            <a:endParaRPr lang="en-US" altLang="ja-JP" sz="2000"/>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t="3814"/>
          <a:stretch/>
        </p:blipFill>
        <p:spPr bwMode="auto">
          <a:xfrm>
            <a:off x="1613756" y="908719"/>
            <a:ext cx="8964488" cy="595009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テキスト ボックス 1"/>
          <p:cNvSpPr txBox="1"/>
          <p:nvPr/>
        </p:nvSpPr>
        <p:spPr>
          <a:xfrm>
            <a:off x="2711624" y="91037"/>
            <a:ext cx="7109639" cy="646331"/>
          </a:xfrm>
          <a:prstGeom prst="rect">
            <a:avLst/>
          </a:prstGeom>
          <a:noFill/>
        </p:spPr>
        <p:txBody>
          <a:bodyPr wrap="none" rtlCol="0">
            <a:spAutoFit/>
          </a:bodyPr>
          <a:lstStyle/>
          <a:p>
            <a:r>
              <a:rPr lang="ja-JP" altLang="en-US" sz="3600" b="1" dirty="0">
                <a:solidFill>
                  <a:prstClr val="black"/>
                </a:solidFill>
                <a:latin typeface="メイリオ" panose="020B0604030504040204" pitchFamily="50" charset="-128"/>
                <a:ea typeface="メイリオ" panose="020B0604030504040204" pitchFamily="50" charset="-128"/>
              </a:rPr>
              <a:t>休職中は生活リズムを記録します</a:t>
            </a:r>
          </a:p>
        </p:txBody>
      </p:sp>
      <p:sp>
        <p:nvSpPr>
          <p:cNvPr id="3" name="スライド番号プレースホルダー 2">
            <a:extLst>
              <a:ext uri="{FF2B5EF4-FFF2-40B4-BE49-F238E27FC236}">
                <a16:creationId xmlns:a16="http://schemas.microsoft.com/office/drawing/2014/main" id="{1334B1C7-3545-61C2-2CCA-A34F7A4CBE3F}"/>
              </a:ext>
            </a:extLst>
          </p:cNvPr>
          <p:cNvSpPr>
            <a:spLocks noGrp="1"/>
          </p:cNvSpPr>
          <p:nvPr>
            <p:ph type="sldNum" sz="quarter" idx="12"/>
          </p:nvPr>
        </p:nvSpPr>
        <p:spPr/>
        <p:txBody>
          <a:bodyPr/>
          <a:lstStyle/>
          <a:p>
            <a:pPr>
              <a:defRPr/>
            </a:pPr>
            <a:fld id="{92C44189-61D3-4A1C-9B77-13B64AE97E11}" type="slidenum">
              <a:rPr lang="en-US" altLang="ja-JP" sz="2000" smtClean="0"/>
              <a:pPr>
                <a:defRPr/>
              </a:pPr>
              <a:t>55</a:t>
            </a:fld>
            <a:endParaRPr lang="en-US" altLang="ja-JP" sz="2000"/>
          </a:p>
        </p:txBody>
      </p:sp>
    </p:spTree>
    <p:extLst>
      <p:ext uri="{BB962C8B-B14F-4D97-AF65-F5344CB8AC3E}">
        <p14:creationId xmlns:p14="http://schemas.microsoft.com/office/powerpoint/2010/main" val="2946147029"/>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タイトル 1"/>
          <p:cNvSpPr>
            <a:spLocks noGrp="1"/>
          </p:cNvSpPr>
          <p:nvPr>
            <p:ph type="title"/>
          </p:nvPr>
        </p:nvSpPr>
        <p:spPr>
          <a:xfrm>
            <a:off x="1947547" y="-186461"/>
            <a:ext cx="8229600" cy="1139825"/>
          </a:xfrm>
        </p:spPr>
        <p:txBody>
          <a:bodyPr>
            <a:normAutofit/>
          </a:bodyPr>
          <a:lstStyle/>
          <a:p>
            <a:r>
              <a:rPr lang="ja-JP" altLang="en-US" sz="4000" b="1" dirty="0">
                <a:latin typeface="メイリオ" panose="020B0604030504040204" pitchFamily="50" charset="-128"/>
                <a:ea typeface="メイリオ" panose="020B0604030504040204" pitchFamily="50" charset="-128"/>
              </a:rPr>
              <a:t>リワーク支援</a:t>
            </a:r>
          </a:p>
        </p:txBody>
      </p:sp>
      <p:sp>
        <p:nvSpPr>
          <p:cNvPr id="43015" name="Text Box 7"/>
          <p:cNvSpPr txBox="1">
            <a:spLocks noChangeArrowheads="1"/>
          </p:cNvSpPr>
          <p:nvPr/>
        </p:nvSpPr>
        <p:spPr bwMode="auto">
          <a:xfrm>
            <a:off x="2081719" y="1340716"/>
            <a:ext cx="8120378" cy="4524315"/>
          </a:xfrm>
          <a:prstGeom prst="rect">
            <a:avLst/>
          </a:prstGeom>
          <a:noFill/>
          <a:ln>
            <a:noFill/>
          </a:ln>
          <a:effectLst>
            <a:prstShdw prst="shdw17" dist="17961" dir="2700000">
              <a:srgbClr val="FFFFFF">
                <a:gamma/>
                <a:shade val="60000"/>
                <a:invGamma/>
              </a:srgbClr>
            </a:prst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r>
              <a:rPr lang="ja-JP" altLang="en-US" sz="3200" dirty="0">
                <a:solidFill>
                  <a:prstClr val="black"/>
                </a:solidFill>
              </a:rPr>
              <a:t>うつ病等で休職中の方の職場復帰が円滑に進むすよう、主治医との連携のもと、復職に向けた休職中の方への復職支援を行っています。</a:t>
            </a:r>
            <a:endParaRPr lang="en-US" altLang="ja-JP" sz="3200" dirty="0">
              <a:solidFill>
                <a:prstClr val="black"/>
              </a:solidFill>
            </a:endParaRPr>
          </a:p>
          <a:p>
            <a:endParaRPr lang="en-US" altLang="ja-JP" sz="3200" dirty="0">
              <a:solidFill>
                <a:prstClr val="black"/>
              </a:solidFill>
            </a:endParaRPr>
          </a:p>
          <a:p>
            <a:r>
              <a:rPr lang="ja-JP" altLang="en-US" sz="3200" dirty="0">
                <a:solidFill>
                  <a:prstClr val="black"/>
                </a:solidFill>
              </a:rPr>
              <a:t>・障害者職業センター　</a:t>
            </a:r>
            <a:r>
              <a:rPr lang="ja-JP" altLang="en-US" sz="2400" dirty="0">
                <a:solidFill>
                  <a:prstClr val="black"/>
                </a:solidFill>
              </a:rPr>
              <a:t>（公務員は利用できません。）</a:t>
            </a:r>
            <a:endParaRPr lang="en-US" altLang="ja-JP" sz="2400" dirty="0">
              <a:solidFill>
                <a:prstClr val="black"/>
              </a:solidFill>
            </a:endParaRPr>
          </a:p>
          <a:p>
            <a:endParaRPr lang="en-US" altLang="ja-JP" sz="3200" dirty="0">
              <a:solidFill>
                <a:prstClr val="black"/>
              </a:solidFill>
            </a:endParaRPr>
          </a:p>
          <a:p>
            <a:r>
              <a:rPr lang="ja-JP" altLang="en-US" sz="3200" dirty="0">
                <a:solidFill>
                  <a:prstClr val="black"/>
                </a:solidFill>
              </a:rPr>
              <a:t>・クリニック併設のリワーク支援プログラム</a:t>
            </a:r>
            <a:endParaRPr lang="en-US" altLang="ja-JP" sz="3200" dirty="0">
              <a:solidFill>
                <a:prstClr val="black"/>
              </a:solidFill>
            </a:endParaRPr>
          </a:p>
          <a:p>
            <a:endParaRPr lang="en-US" altLang="ja-JP" sz="3200" dirty="0">
              <a:solidFill>
                <a:prstClr val="black"/>
              </a:solidFill>
            </a:endParaRPr>
          </a:p>
          <a:p>
            <a:r>
              <a:rPr lang="ja-JP" altLang="en-US" sz="3200" dirty="0">
                <a:solidFill>
                  <a:prstClr val="black"/>
                </a:solidFill>
              </a:rPr>
              <a:t>・就労移行支援、就労継続支援Ｂ型施設</a:t>
            </a:r>
          </a:p>
        </p:txBody>
      </p:sp>
      <p:sp>
        <p:nvSpPr>
          <p:cNvPr id="2" name="スライド番号プレースホルダー 1"/>
          <p:cNvSpPr>
            <a:spLocks noGrp="1"/>
          </p:cNvSpPr>
          <p:nvPr>
            <p:ph type="sldNum" sz="quarter" idx="12"/>
          </p:nvPr>
        </p:nvSpPr>
        <p:spPr/>
        <p:txBody>
          <a:bodyPr/>
          <a:lstStyle/>
          <a:p>
            <a:fld id="{9032356A-090C-4BF8-94E9-D6144DD0CC05}" type="slidenum">
              <a:rPr lang="ja-JP" altLang="en-US" sz="2000" smtClean="0"/>
              <a:pPr/>
              <a:t>56</a:t>
            </a:fld>
            <a:endParaRPr lang="ja-JP" altLang="en-US" sz="2000" dirty="0"/>
          </a:p>
        </p:txBody>
      </p:sp>
    </p:spTree>
    <p:extLst>
      <p:ext uri="{BB962C8B-B14F-4D97-AF65-F5344CB8AC3E}">
        <p14:creationId xmlns:p14="http://schemas.microsoft.com/office/powerpoint/2010/main" val="2434222929"/>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33" descr="http://www.misaki.rdy.jp/illust/jinbutu/seikatu/seikatu9/sozai/203.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59376" y="3357564"/>
            <a:ext cx="1116013" cy="1114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6" name="直線コネクタ 5"/>
          <p:cNvCxnSpPr/>
          <p:nvPr/>
        </p:nvCxnSpPr>
        <p:spPr>
          <a:xfrm>
            <a:off x="1703388" y="1052513"/>
            <a:ext cx="0" cy="5472112"/>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 name="直線コネクタ 6"/>
          <p:cNvCxnSpPr/>
          <p:nvPr/>
        </p:nvCxnSpPr>
        <p:spPr>
          <a:xfrm flipH="1">
            <a:off x="1703389" y="6524625"/>
            <a:ext cx="8785225"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 name="直線コネクタ 15"/>
          <p:cNvCxnSpPr/>
          <p:nvPr/>
        </p:nvCxnSpPr>
        <p:spPr>
          <a:xfrm>
            <a:off x="1703389" y="3429000"/>
            <a:ext cx="8713787" cy="0"/>
          </a:xfrm>
          <a:prstGeom prst="line">
            <a:avLst/>
          </a:prstGeom>
          <a:ln w="25400">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25" name="直線矢印コネクタ 24"/>
          <p:cNvCxnSpPr/>
          <p:nvPr/>
        </p:nvCxnSpPr>
        <p:spPr>
          <a:xfrm>
            <a:off x="3648075" y="4797425"/>
            <a:ext cx="647700" cy="1079500"/>
          </a:xfrm>
          <a:prstGeom prst="straightConnector1">
            <a:avLst/>
          </a:prstGeom>
          <a:ln w="15875">
            <a:solidFill>
              <a:srgbClr val="FF0000"/>
            </a:solidFill>
            <a:prstDash val="sysDash"/>
            <a:tailEnd type="arrow"/>
          </a:ln>
        </p:spPr>
        <p:style>
          <a:lnRef idx="1">
            <a:schemeClr val="accent1"/>
          </a:lnRef>
          <a:fillRef idx="0">
            <a:schemeClr val="accent1"/>
          </a:fillRef>
          <a:effectRef idx="0">
            <a:schemeClr val="accent1"/>
          </a:effectRef>
          <a:fontRef idx="minor">
            <a:schemeClr val="tx1"/>
          </a:fontRef>
        </p:style>
      </p:cxnSp>
      <p:sp>
        <p:nvSpPr>
          <p:cNvPr id="2055" name="テキスト ボックス 25"/>
          <p:cNvSpPr txBox="1">
            <a:spLocks noChangeArrowheads="1"/>
          </p:cNvSpPr>
          <p:nvPr/>
        </p:nvSpPr>
        <p:spPr bwMode="auto">
          <a:xfrm>
            <a:off x="4367213" y="5516563"/>
            <a:ext cx="1262062"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a:solidFill>
                  <a:schemeClr val="tx1"/>
                </a:solidFill>
                <a:latin typeface="Arial" charset="0"/>
                <a:ea typeface="ＭＳ Ｐゴシック" pitchFamily="50" charset="-128"/>
              </a:defRPr>
            </a:lvl1pPr>
            <a:lvl2pPr marL="742950" indent="-285750" eaLnBrk="0" hangingPunct="0">
              <a:defRPr kumimoji="1">
                <a:solidFill>
                  <a:schemeClr val="tx1"/>
                </a:solidFill>
                <a:latin typeface="Arial" charset="0"/>
                <a:ea typeface="ＭＳ Ｐゴシック" pitchFamily="50" charset="-128"/>
              </a:defRPr>
            </a:lvl2pPr>
            <a:lvl3pPr marL="1143000" indent="-228600" eaLnBrk="0" hangingPunct="0">
              <a:defRPr kumimoji="1">
                <a:solidFill>
                  <a:schemeClr val="tx1"/>
                </a:solidFill>
                <a:latin typeface="Arial" charset="0"/>
                <a:ea typeface="ＭＳ Ｐゴシック" pitchFamily="50" charset="-128"/>
              </a:defRPr>
            </a:lvl3pPr>
            <a:lvl4pPr marL="1600200" indent="-228600" eaLnBrk="0" hangingPunct="0">
              <a:defRPr kumimoji="1">
                <a:solidFill>
                  <a:schemeClr val="tx1"/>
                </a:solidFill>
                <a:latin typeface="Arial" charset="0"/>
                <a:ea typeface="ＭＳ Ｐゴシック" pitchFamily="50" charset="-128"/>
              </a:defRPr>
            </a:lvl4pPr>
            <a:lvl5pPr marL="2057400" indent="-228600" eaLnBrk="0" hangingPunct="0">
              <a:defRPr kumimoji="1">
                <a:solidFill>
                  <a:schemeClr val="tx1"/>
                </a:solidFill>
                <a:latin typeface="Arial"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pitchFamily="50" charset="-128"/>
              </a:defRPr>
            </a:lvl9pPr>
          </a:lstStyle>
          <a:p>
            <a:pPr eaLnBrk="1" hangingPunct="1"/>
            <a:r>
              <a:rPr lang="ja-JP" altLang="en-US" sz="1200" b="1">
                <a:latin typeface="Calibri" pitchFamily="34" charset="0"/>
              </a:rPr>
              <a:t>入院治療が必要</a:t>
            </a:r>
          </a:p>
        </p:txBody>
      </p:sp>
      <p:sp>
        <p:nvSpPr>
          <p:cNvPr id="29" name="下矢印 28"/>
          <p:cNvSpPr/>
          <p:nvPr/>
        </p:nvSpPr>
        <p:spPr>
          <a:xfrm>
            <a:off x="1992314" y="1557339"/>
            <a:ext cx="719137" cy="1150937"/>
          </a:xfrm>
          <a:prstGeom prst="downArrow">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ja-JP" altLang="en-US" sz="1400" b="1" dirty="0">
                <a:solidFill>
                  <a:schemeClr val="tx1"/>
                </a:solidFill>
              </a:rPr>
              <a:t>治療開始</a:t>
            </a:r>
          </a:p>
        </p:txBody>
      </p:sp>
      <p:sp>
        <p:nvSpPr>
          <p:cNvPr id="50" name="フリーフォーム 49"/>
          <p:cNvSpPr/>
          <p:nvPr/>
        </p:nvSpPr>
        <p:spPr>
          <a:xfrm>
            <a:off x="2566988" y="1268414"/>
            <a:ext cx="7586662" cy="1665287"/>
          </a:xfrm>
          <a:custGeom>
            <a:avLst/>
            <a:gdLst>
              <a:gd name="connsiteX0" fmla="*/ 0 w 7874000"/>
              <a:gd name="connsiteY0" fmla="*/ 1636889 h 1665111"/>
              <a:gd name="connsiteX1" fmla="*/ 632178 w 7874000"/>
              <a:gd name="connsiteY1" fmla="*/ 1354667 h 1665111"/>
              <a:gd name="connsiteX2" fmla="*/ 1140178 w 7874000"/>
              <a:gd name="connsiteY2" fmla="*/ 1659467 h 1665111"/>
              <a:gd name="connsiteX3" fmla="*/ 1704622 w 7874000"/>
              <a:gd name="connsiteY3" fmla="*/ 1388534 h 1665111"/>
              <a:gd name="connsiteX4" fmla="*/ 2156178 w 7874000"/>
              <a:gd name="connsiteY4" fmla="*/ 1614312 h 1665111"/>
              <a:gd name="connsiteX5" fmla="*/ 2619022 w 7874000"/>
              <a:gd name="connsiteY5" fmla="*/ 1332089 h 1665111"/>
              <a:gd name="connsiteX6" fmla="*/ 3183467 w 7874000"/>
              <a:gd name="connsiteY6" fmla="*/ 1603023 h 1665111"/>
              <a:gd name="connsiteX7" fmla="*/ 3635022 w 7874000"/>
              <a:gd name="connsiteY7" fmla="*/ 1309512 h 1665111"/>
              <a:gd name="connsiteX8" fmla="*/ 4233333 w 7874000"/>
              <a:gd name="connsiteY8" fmla="*/ 1603023 h 1665111"/>
              <a:gd name="connsiteX9" fmla="*/ 4639733 w 7874000"/>
              <a:gd name="connsiteY9" fmla="*/ 1241778 h 1665111"/>
              <a:gd name="connsiteX10" fmla="*/ 5102578 w 7874000"/>
              <a:gd name="connsiteY10" fmla="*/ 1501423 h 1665111"/>
              <a:gd name="connsiteX11" fmla="*/ 5497689 w 7874000"/>
              <a:gd name="connsiteY11" fmla="*/ 948267 h 1665111"/>
              <a:gd name="connsiteX12" fmla="*/ 5937956 w 7874000"/>
              <a:gd name="connsiteY12" fmla="*/ 1083734 h 1665111"/>
              <a:gd name="connsiteX13" fmla="*/ 6344356 w 7874000"/>
              <a:gd name="connsiteY13" fmla="*/ 598312 h 1665111"/>
              <a:gd name="connsiteX14" fmla="*/ 6829778 w 7874000"/>
              <a:gd name="connsiteY14" fmla="*/ 801512 h 1665111"/>
              <a:gd name="connsiteX15" fmla="*/ 7123289 w 7874000"/>
              <a:gd name="connsiteY15" fmla="*/ 417689 h 1665111"/>
              <a:gd name="connsiteX16" fmla="*/ 7586133 w 7874000"/>
              <a:gd name="connsiteY16" fmla="*/ 474134 h 1665111"/>
              <a:gd name="connsiteX17" fmla="*/ 7789333 w 7874000"/>
              <a:gd name="connsiteY17" fmla="*/ 90312 h 1665111"/>
              <a:gd name="connsiteX18" fmla="*/ 7868356 w 7874000"/>
              <a:gd name="connsiteY18" fmla="*/ 90312 h 1665111"/>
              <a:gd name="connsiteX19" fmla="*/ 7823200 w 7874000"/>
              <a:gd name="connsiteY19" fmla="*/ 0 h 1665111"/>
              <a:gd name="connsiteX20" fmla="*/ 7857067 w 7874000"/>
              <a:gd name="connsiteY20" fmla="*/ 90312 h 1665111"/>
              <a:gd name="connsiteX21" fmla="*/ 7845778 w 7874000"/>
              <a:gd name="connsiteY21" fmla="*/ 79023 h 1665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7874000" h="1665111">
                <a:moveTo>
                  <a:pt x="0" y="1636889"/>
                </a:moveTo>
                <a:cubicBezTo>
                  <a:pt x="221074" y="1493896"/>
                  <a:pt x="442148" y="1350904"/>
                  <a:pt x="632178" y="1354667"/>
                </a:cubicBezTo>
                <a:cubicBezTo>
                  <a:pt x="822208" y="1358430"/>
                  <a:pt x="961437" y="1653823"/>
                  <a:pt x="1140178" y="1659467"/>
                </a:cubicBezTo>
                <a:cubicBezTo>
                  <a:pt x="1318919" y="1665111"/>
                  <a:pt x="1535289" y="1396060"/>
                  <a:pt x="1704622" y="1388534"/>
                </a:cubicBezTo>
                <a:cubicBezTo>
                  <a:pt x="1873955" y="1381008"/>
                  <a:pt x="2003778" y="1623720"/>
                  <a:pt x="2156178" y="1614312"/>
                </a:cubicBezTo>
                <a:cubicBezTo>
                  <a:pt x="2308578" y="1604905"/>
                  <a:pt x="2447807" y="1333970"/>
                  <a:pt x="2619022" y="1332089"/>
                </a:cubicBezTo>
                <a:cubicBezTo>
                  <a:pt x="2790237" y="1330208"/>
                  <a:pt x="3014134" y="1606786"/>
                  <a:pt x="3183467" y="1603023"/>
                </a:cubicBezTo>
                <a:cubicBezTo>
                  <a:pt x="3352800" y="1599260"/>
                  <a:pt x="3460044" y="1309512"/>
                  <a:pt x="3635022" y="1309512"/>
                </a:cubicBezTo>
                <a:cubicBezTo>
                  <a:pt x="3810000" y="1309512"/>
                  <a:pt x="4065881" y="1614312"/>
                  <a:pt x="4233333" y="1603023"/>
                </a:cubicBezTo>
                <a:cubicBezTo>
                  <a:pt x="4400785" y="1591734"/>
                  <a:pt x="4494859" y="1258711"/>
                  <a:pt x="4639733" y="1241778"/>
                </a:cubicBezTo>
                <a:cubicBezTo>
                  <a:pt x="4784607" y="1224845"/>
                  <a:pt x="4959585" y="1550342"/>
                  <a:pt x="5102578" y="1501423"/>
                </a:cubicBezTo>
                <a:cubicBezTo>
                  <a:pt x="5245571" y="1452504"/>
                  <a:pt x="5358459" y="1017882"/>
                  <a:pt x="5497689" y="948267"/>
                </a:cubicBezTo>
                <a:cubicBezTo>
                  <a:pt x="5636919" y="878652"/>
                  <a:pt x="5796845" y="1142060"/>
                  <a:pt x="5937956" y="1083734"/>
                </a:cubicBezTo>
                <a:cubicBezTo>
                  <a:pt x="6079067" y="1025408"/>
                  <a:pt x="6195719" y="645349"/>
                  <a:pt x="6344356" y="598312"/>
                </a:cubicBezTo>
                <a:cubicBezTo>
                  <a:pt x="6492993" y="551275"/>
                  <a:pt x="6699956" y="831616"/>
                  <a:pt x="6829778" y="801512"/>
                </a:cubicBezTo>
                <a:cubicBezTo>
                  <a:pt x="6959600" y="771408"/>
                  <a:pt x="6997230" y="472252"/>
                  <a:pt x="7123289" y="417689"/>
                </a:cubicBezTo>
                <a:cubicBezTo>
                  <a:pt x="7249348" y="363126"/>
                  <a:pt x="7475126" y="528697"/>
                  <a:pt x="7586133" y="474134"/>
                </a:cubicBezTo>
                <a:cubicBezTo>
                  <a:pt x="7697140" y="419571"/>
                  <a:pt x="7742296" y="154282"/>
                  <a:pt x="7789333" y="90312"/>
                </a:cubicBezTo>
                <a:cubicBezTo>
                  <a:pt x="7836370" y="26342"/>
                  <a:pt x="7862712" y="105364"/>
                  <a:pt x="7868356" y="90312"/>
                </a:cubicBezTo>
                <a:cubicBezTo>
                  <a:pt x="7874000" y="75260"/>
                  <a:pt x="7825081" y="0"/>
                  <a:pt x="7823200" y="0"/>
                </a:cubicBezTo>
                <a:cubicBezTo>
                  <a:pt x="7821319" y="0"/>
                  <a:pt x="7853304" y="77142"/>
                  <a:pt x="7857067" y="90312"/>
                </a:cubicBezTo>
                <a:cubicBezTo>
                  <a:pt x="7860830" y="103482"/>
                  <a:pt x="7853304" y="91252"/>
                  <a:pt x="7845778" y="79023"/>
                </a:cubicBezTo>
              </a:path>
            </a:pathLst>
          </a:custGeom>
          <a:ln w="12700">
            <a:solidFill>
              <a:srgbClr val="FF0000"/>
            </a:solidFill>
            <a:prstDash val="sysDash"/>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ja-JP" altLang="en-US"/>
          </a:p>
        </p:txBody>
      </p:sp>
      <p:sp>
        <p:nvSpPr>
          <p:cNvPr id="2058" name="テキスト ボックス 51"/>
          <p:cNvSpPr txBox="1">
            <a:spLocks noChangeArrowheads="1"/>
          </p:cNvSpPr>
          <p:nvPr/>
        </p:nvSpPr>
        <p:spPr bwMode="auto">
          <a:xfrm>
            <a:off x="4008439" y="3429001"/>
            <a:ext cx="1260475"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a:solidFill>
                  <a:schemeClr val="tx1"/>
                </a:solidFill>
                <a:latin typeface="Arial" charset="0"/>
                <a:ea typeface="ＭＳ Ｐゴシック" pitchFamily="50" charset="-128"/>
              </a:defRPr>
            </a:lvl1pPr>
            <a:lvl2pPr marL="742950" indent="-285750" eaLnBrk="0" hangingPunct="0">
              <a:defRPr kumimoji="1">
                <a:solidFill>
                  <a:schemeClr val="tx1"/>
                </a:solidFill>
                <a:latin typeface="Arial" charset="0"/>
                <a:ea typeface="ＭＳ Ｐゴシック" pitchFamily="50" charset="-128"/>
              </a:defRPr>
            </a:lvl2pPr>
            <a:lvl3pPr marL="1143000" indent="-228600" eaLnBrk="0" hangingPunct="0">
              <a:defRPr kumimoji="1">
                <a:solidFill>
                  <a:schemeClr val="tx1"/>
                </a:solidFill>
                <a:latin typeface="Arial" charset="0"/>
                <a:ea typeface="ＭＳ Ｐゴシック" pitchFamily="50" charset="-128"/>
              </a:defRPr>
            </a:lvl3pPr>
            <a:lvl4pPr marL="1600200" indent="-228600" eaLnBrk="0" hangingPunct="0">
              <a:defRPr kumimoji="1">
                <a:solidFill>
                  <a:schemeClr val="tx1"/>
                </a:solidFill>
                <a:latin typeface="Arial" charset="0"/>
                <a:ea typeface="ＭＳ Ｐゴシック" pitchFamily="50" charset="-128"/>
              </a:defRPr>
            </a:lvl4pPr>
            <a:lvl5pPr marL="2057400" indent="-228600" eaLnBrk="0" hangingPunct="0">
              <a:defRPr kumimoji="1">
                <a:solidFill>
                  <a:schemeClr val="tx1"/>
                </a:solidFill>
                <a:latin typeface="Arial"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pitchFamily="50" charset="-128"/>
              </a:defRPr>
            </a:lvl9pPr>
          </a:lstStyle>
          <a:p>
            <a:pPr eaLnBrk="1" hangingPunct="1"/>
            <a:r>
              <a:rPr lang="ja-JP" altLang="en-US" sz="1200" b="1">
                <a:latin typeface="Calibri" pitchFamily="34" charset="0"/>
              </a:rPr>
              <a:t>休職による</a:t>
            </a:r>
            <a:endParaRPr lang="en-US" altLang="ja-JP" sz="1200" b="1">
              <a:latin typeface="Calibri" pitchFamily="34" charset="0"/>
            </a:endParaRPr>
          </a:p>
          <a:p>
            <a:pPr eaLnBrk="1" hangingPunct="1"/>
            <a:r>
              <a:rPr lang="ja-JP" altLang="en-US" sz="1200" b="1">
                <a:latin typeface="Calibri" pitchFamily="34" charset="0"/>
              </a:rPr>
              <a:t>治療専念が必要</a:t>
            </a:r>
          </a:p>
        </p:txBody>
      </p:sp>
      <p:sp>
        <p:nvSpPr>
          <p:cNvPr id="2059" name="テキスト ボックス 52"/>
          <p:cNvSpPr txBox="1">
            <a:spLocks noChangeArrowheads="1"/>
          </p:cNvSpPr>
          <p:nvPr/>
        </p:nvSpPr>
        <p:spPr bwMode="auto">
          <a:xfrm>
            <a:off x="2711451" y="1628776"/>
            <a:ext cx="2106613"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a:solidFill>
                  <a:schemeClr val="tx1"/>
                </a:solidFill>
                <a:latin typeface="Arial" charset="0"/>
                <a:ea typeface="ＭＳ Ｐゴシック" pitchFamily="50" charset="-128"/>
              </a:defRPr>
            </a:lvl1pPr>
            <a:lvl2pPr marL="742950" indent="-285750" eaLnBrk="0" hangingPunct="0">
              <a:defRPr kumimoji="1">
                <a:solidFill>
                  <a:schemeClr val="tx1"/>
                </a:solidFill>
                <a:latin typeface="Arial" charset="0"/>
                <a:ea typeface="ＭＳ Ｐゴシック" pitchFamily="50" charset="-128"/>
              </a:defRPr>
            </a:lvl2pPr>
            <a:lvl3pPr marL="1143000" indent="-228600" eaLnBrk="0" hangingPunct="0">
              <a:defRPr kumimoji="1">
                <a:solidFill>
                  <a:schemeClr val="tx1"/>
                </a:solidFill>
                <a:latin typeface="Arial" charset="0"/>
                <a:ea typeface="ＭＳ Ｐゴシック" pitchFamily="50" charset="-128"/>
              </a:defRPr>
            </a:lvl3pPr>
            <a:lvl4pPr marL="1600200" indent="-228600" eaLnBrk="0" hangingPunct="0">
              <a:defRPr kumimoji="1">
                <a:solidFill>
                  <a:schemeClr val="tx1"/>
                </a:solidFill>
                <a:latin typeface="Arial" charset="0"/>
                <a:ea typeface="ＭＳ Ｐゴシック" pitchFamily="50" charset="-128"/>
              </a:defRPr>
            </a:lvl4pPr>
            <a:lvl5pPr marL="2057400" indent="-228600" eaLnBrk="0" hangingPunct="0">
              <a:defRPr kumimoji="1">
                <a:solidFill>
                  <a:schemeClr val="tx1"/>
                </a:solidFill>
                <a:latin typeface="Arial"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pitchFamily="50" charset="-128"/>
              </a:defRPr>
            </a:lvl9pPr>
          </a:lstStyle>
          <a:p>
            <a:pPr eaLnBrk="1" hangingPunct="1"/>
            <a:r>
              <a:rPr lang="ja-JP" altLang="en-US" sz="1200" b="1">
                <a:latin typeface="Calibri" pitchFamily="34" charset="0"/>
              </a:rPr>
              <a:t>服薬治療しながら就業が可能</a:t>
            </a:r>
          </a:p>
        </p:txBody>
      </p:sp>
      <p:sp>
        <p:nvSpPr>
          <p:cNvPr id="58" name="下矢印 57"/>
          <p:cNvSpPr/>
          <p:nvPr/>
        </p:nvSpPr>
        <p:spPr>
          <a:xfrm>
            <a:off x="3432175" y="3429001"/>
            <a:ext cx="719138" cy="1152525"/>
          </a:xfrm>
          <a:prstGeom prst="downArrow">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ja-JP" altLang="en-US" sz="1400" b="1" dirty="0">
                <a:solidFill>
                  <a:schemeClr val="tx1"/>
                </a:solidFill>
              </a:rPr>
              <a:t>休職開始</a:t>
            </a:r>
          </a:p>
        </p:txBody>
      </p:sp>
      <p:sp>
        <p:nvSpPr>
          <p:cNvPr id="66" name="フリーフォーム 65"/>
          <p:cNvSpPr/>
          <p:nvPr/>
        </p:nvSpPr>
        <p:spPr>
          <a:xfrm>
            <a:off x="3935414" y="1196975"/>
            <a:ext cx="6732587" cy="3651250"/>
          </a:xfrm>
          <a:custGeom>
            <a:avLst/>
            <a:gdLst>
              <a:gd name="connsiteX0" fmla="*/ 0 w 6908800"/>
              <a:gd name="connsiteY0" fmla="*/ 2397007 h 2494844"/>
              <a:gd name="connsiteX1" fmla="*/ 327378 w 6908800"/>
              <a:gd name="connsiteY1" fmla="*/ 2272829 h 2494844"/>
              <a:gd name="connsiteX2" fmla="*/ 632178 w 6908800"/>
              <a:gd name="connsiteY2" fmla="*/ 2442163 h 2494844"/>
              <a:gd name="connsiteX3" fmla="*/ 936978 w 6908800"/>
              <a:gd name="connsiteY3" fmla="*/ 2216385 h 2494844"/>
              <a:gd name="connsiteX4" fmla="*/ 1264356 w 6908800"/>
              <a:gd name="connsiteY4" fmla="*/ 2487318 h 2494844"/>
              <a:gd name="connsiteX5" fmla="*/ 1614311 w 6908800"/>
              <a:gd name="connsiteY5" fmla="*/ 2261540 h 2494844"/>
              <a:gd name="connsiteX6" fmla="*/ 1964267 w 6908800"/>
              <a:gd name="connsiteY6" fmla="*/ 2442163 h 2494844"/>
              <a:gd name="connsiteX7" fmla="*/ 2223911 w 6908800"/>
              <a:gd name="connsiteY7" fmla="*/ 2250252 h 2494844"/>
              <a:gd name="connsiteX8" fmla="*/ 2540000 w 6908800"/>
              <a:gd name="connsiteY8" fmla="*/ 2442163 h 2494844"/>
              <a:gd name="connsiteX9" fmla="*/ 2856089 w 6908800"/>
              <a:gd name="connsiteY9" fmla="*/ 2272829 h 2494844"/>
              <a:gd name="connsiteX10" fmla="*/ 3115734 w 6908800"/>
              <a:gd name="connsiteY10" fmla="*/ 2464740 h 2494844"/>
              <a:gd name="connsiteX11" fmla="*/ 3307645 w 6908800"/>
              <a:gd name="connsiteY11" fmla="*/ 2137363 h 2494844"/>
              <a:gd name="connsiteX12" fmla="*/ 3567289 w 6908800"/>
              <a:gd name="connsiteY12" fmla="*/ 2284118 h 2494844"/>
              <a:gd name="connsiteX13" fmla="*/ 3725334 w 6908800"/>
              <a:gd name="connsiteY13" fmla="*/ 1900296 h 2494844"/>
              <a:gd name="connsiteX14" fmla="*/ 4018845 w 6908800"/>
              <a:gd name="connsiteY14" fmla="*/ 2047052 h 2494844"/>
              <a:gd name="connsiteX15" fmla="*/ 4188178 w 6908800"/>
              <a:gd name="connsiteY15" fmla="*/ 1674518 h 2494844"/>
              <a:gd name="connsiteX16" fmla="*/ 4526845 w 6908800"/>
              <a:gd name="connsiteY16" fmla="*/ 1866429 h 2494844"/>
              <a:gd name="connsiteX17" fmla="*/ 4775200 w 6908800"/>
              <a:gd name="connsiteY17" fmla="*/ 1516474 h 2494844"/>
              <a:gd name="connsiteX18" fmla="*/ 5057422 w 6908800"/>
              <a:gd name="connsiteY18" fmla="*/ 1651940 h 2494844"/>
              <a:gd name="connsiteX19" fmla="*/ 5317067 w 6908800"/>
              <a:gd name="connsiteY19" fmla="*/ 1256829 h 2494844"/>
              <a:gd name="connsiteX20" fmla="*/ 5565422 w 6908800"/>
              <a:gd name="connsiteY20" fmla="*/ 1403585 h 2494844"/>
              <a:gd name="connsiteX21" fmla="*/ 5757334 w 6908800"/>
              <a:gd name="connsiteY21" fmla="*/ 918163 h 2494844"/>
              <a:gd name="connsiteX22" fmla="*/ 6084711 w 6908800"/>
              <a:gd name="connsiteY22" fmla="*/ 1098785 h 2494844"/>
              <a:gd name="connsiteX23" fmla="*/ 6310489 w 6908800"/>
              <a:gd name="connsiteY23" fmla="*/ 579496 h 2494844"/>
              <a:gd name="connsiteX24" fmla="*/ 6592711 w 6908800"/>
              <a:gd name="connsiteY24" fmla="*/ 827852 h 2494844"/>
              <a:gd name="connsiteX25" fmla="*/ 6773334 w 6908800"/>
              <a:gd name="connsiteY25" fmla="*/ 116652 h 2494844"/>
              <a:gd name="connsiteX26" fmla="*/ 6908800 w 6908800"/>
              <a:gd name="connsiteY26" fmla="*/ 127940 h 2494844"/>
              <a:gd name="connsiteX27" fmla="*/ 6908800 w 6908800"/>
              <a:gd name="connsiteY27" fmla="*/ 127940 h 24948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6908800" h="2494844">
                <a:moveTo>
                  <a:pt x="0" y="2397007"/>
                </a:moveTo>
                <a:cubicBezTo>
                  <a:pt x="111007" y="2331155"/>
                  <a:pt x="222015" y="2265303"/>
                  <a:pt x="327378" y="2272829"/>
                </a:cubicBezTo>
                <a:cubicBezTo>
                  <a:pt x="432741" y="2280355"/>
                  <a:pt x="530578" y="2451570"/>
                  <a:pt x="632178" y="2442163"/>
                </a:cubicBezTo>
                <a:cubicBezTo>
                  <a:pt x="733778" y="2432756"/>
                  <a:pt x="831615" y="2208859"/>
                  <a:pt x="936978" y="2216385"/>
                </a:cubicBezTo>
                <a:cubicBezTo>
                  <a:pt x="1042341" y="2223911"/>
                  <a:pt x="1151467" y="2479792"/>
                  <a:pt x="1264356" y="2487318"/>
                </a:cubicBezTo>
                <a:cubicBezTo>
                  <a:pt x="1377245" y="2494844"/>
                  <a:pt x="1497659" y="2269066"/>
                  <a:pt x="1614311" y="2261540"/>
                </a:cubicBezTo>
                <a:cubicBezTo>
                  <a:pt x="1730963" y="2254014"/>
                  <a:pt x="1862667" y="2444044"/>
                  <a:pt x="1964267" y="2442163"/>
                </a:cubicBezTo>
                <a:cubicBezTo>
                  <a:pt x="2065867" y="2440282"/>
                  <a:pt x="2127956" y="2250252"/>
                  <a:pt x="2223911" y="2250252"/>
                </a:cubicBezTo>
                <a:cubicBezTo>
                  <a:pt x="2319866" y="2250252"/>
                  <a:pt x="2434637" y="2438400"/>
                  <a:pt x="2540000" y="2442163"/>
                </a:cubicBezTo>
                <a:cubicBezTo>
                  <a:pt x="2645363" y="2445926"/>
                  <a:pt x="2760133" y="2269066"/>
                  <a:pt x="2856089" y="2272829"/>
                </a:cubicBezTo>
                <a:cubicBezTo>
                  <a:pt x="2952045" y="2276592"/>
                  <a:pt x="3040475" y="2487318"/>
                  <a:pt x="3115734" y="2464740"/>
                </a:cubicBezTo>
                <a:cubicBezTo>
                  <a:pt x="3190993" y="2442162"/>
                  <a:pt x="3232386" y="2167467"/>
                  <a:pt x="3307645" y="2137363"/>
                </a:cubicBezTo>
                <a:cubicBezTo>
                  <a:pt x="3382904" y="2107259"/>
                  <a:pt x="3497674" y="2323629"/>
                  <a:pt x="3567289" y="2284118"/>
                </a:cubicBezTo>
                <a:cubicBezTo>
                  <a:pt x="3636904" y="2244607"/>
                  <a:pt x="3650075" y="1939807"/>
                  <a:pt x="3725334" y="1900296"/>
                </a:cubicBezTo>
                <a:cubicBezTo>
                  <a:pt x="3800593" y="1860785"/>
                  <a:pt x="3941704" y="2084682"/>
                  <a:pt x="4018845" y="2047052"/>
                </a:cubicBezTo>
                <a:cubicBezTo>
                  <a:pt x="4095986" y="2009422"/>
                  <a:pt x="4103511" y="1704622"/>
                  <a:pt x="4188178" y="1674518"/>
                </a:cubicBezTo>
                <a:cubicBezTo>
                  <a:pt x="4272845" y="1644414"/>
                  <a:pt x="4429008" y="1892770"/>
                  <a:pt x="4526845" y="1866429"/>
                </a:cubicBezTo>
                <a:cubicBezTo>
                  <a:pt x="4624682" y="1840088"/>
                  <a:pt x="4686771" y="1552222"/>
                  <a:pt x="4775200" y="1516474"/>
                </a:cubicBezTo>
                <a:cubicBezTo>
                  <a:pt x="4863629" y="1480726"/>
                  <a:pt x="4967111" y="1695214"/>
                  <a:pt x="5057422" y="1651940"/>
                </a:cubicBezTo>
                <a:cubicBezTo>
                  <a:pt x="5147733" y="1608666"/>
                  <a:pt x="5232400" y="1298222"/>
                  <a:pt x="5317067" y="1256829"/>
                </a:cubicBezTo>
                <a:cubicBezTo>
                  <a:pt x="5401734" y="1215437"/>
                  <a:pt x="5492044" y="1460029"/>
                  <a:pt x="5565422" y="1403585"/>
                </a:cubicBezTo>
                <a:cubicBezTo>
                  <a:pt x="5638800" y="1347141"/>
                  <a:pt x="5670786" y="968963"/>
                  <a:pt x="5757334" y="918163"/>
                </a:cubicBezTo>
                <a:cubicBezTo>
                  <a:pt x="5843882" y="867363"/>
                  <a:pt x="5992518" y="1155230"/>
                  <a:pt x="6084711" y="1098785"/>
                </a:cubicBezTo>
                <a:cubicBezTo>
                  <a:pt x="6176904" y="1042340"/>
                  <a:pt x="6225822" y="624652"/>
                  <a:pt x="6310489" y="579496"/>
                </a:cubicBezTo>
                <a:cubicBezTo>
                  <a:pt x="6395156" y="534340"/>
                  <a:pt x="6515570" y="904993"/>
                  <a:pt x="6592711" y="827852"/>
                </a:cubicBezTo>
                <a:cubicBezTo>
                  <a:pt x="6669852" y="750711"/>
                  <a:pt x="6720652" y="233304"/>
                  <a:pt x="6773334" y="116652"/>
                </a:cubicBezTo>
                <a:cubicBezTo>
                  <a:pt x="6826016" y="0"/>
                  <a:pt x="6908800" y="127940"/>
                  <a:pt x="6908800" y="127940"/>
                </a:cubicBezTo>
                <a:lnTo>
                  <a:pt x="6908800" y="127940"/>
                </a:lnTo>
              </a:path>
            </a:pathLst>
          </a:custGeom>
          <a:ln w="25400">
            <a:solidFill>
              <a:srgbClr val="FF0000"/>
            </a:solidFill>
            <a:prstDash val="solid"/>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ja-JP" altLang="en-US"/>
          </a:p>
        </p:txBody>
      </p:sp>
      <p:sp>
        <p:nvSpPr>
          <p:cNvPr id="28" name="正方形/長方形 27"/>
          <p:cNvSpPr/>
          <p:nvPr/>
        </p:nvSpPr>
        <p:spPr>
          <a:xfrm>
            <a:off x="9253465" y="3299619"/>
            <a:ext cx="1270867" cy="360362"/>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ja-JP" altLang="en-US" sz="1400" b="1" dirty="0">
                <a:solidFill>
                  <a:schemeClr val="tx1"/>
                </a:solidFill>
              </a:rPr>
              <a:t>就業レベル</a:t>
            </a:r>
          </a:p>
        </p:txBody>
      </p:sp>
      <p:sp>
        <p:nvSpPr>
          <p:cNvPr id="73" name="フリーフォーム 72"/>
          <p:cNvSpPr/>
          <p:nvPr/>
        </p:nvSpPr>
        <p:spPr>
          <a:xfrm>
            <a:off x="1682751" y="1557338"/>
            <a:ext cx="925513" cy="1541462"/>
          </a:xfrm>
          <a:custGeom>
            <a:avLst/>
            <a:gdLst>
              <a:gd name="connsiteX0" fmla="*/ 0 w 925689"/>
              <a:gd name="connsiteY0" fmla="*/ 0 h 1540933"/>
              <a:gd name="connsiteX1" fmla="*/ 225778 w 925689"/>
              <a:gd name="connsiteY1" fmla="*/ 361244 h 1540933"/>
              <a:gd name="connsiteX2" fmla="*/ 304800 w 925689"/>
              <a:gd name="connsiteY2" fmla="*/ 993422 h 1540933"/>
              <a:gd name="connsiteX3" fmla="*/ 406400 w 925689"/>
              <a:gd name="connsiteY3" fmla="*/ 1456266 h 1540933"/>
              <a:gd name="connsiteX4" fmla="*/ 666045 w 925689"/>
              <a:gd name="connsiteY4" fmla="*/ 1501422 h 1540933"/>
              <a:gd name="connsiteX5" fmla="*/ 925689 w 925689"/>
              <a:gd name="connsiteY5" fmla="*/ 1320800 h 1540933"/>
              <a:gd name="connsiteX6" fmla="*/ 925689 w 925689"/>
              <a:gd name="connsiteY6" fmla="*/ 1320800 h 1540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25689" h="1540933">
                <a:moveTo>
                  <a:pt x="0" y="0"/>
                </a:moveTo>
                <a:cubicBezTo>
                  <a:pt x="87489" y="97837"/>
                  <a:pt x="174978" y="195674"/>
                  <a:pt x="225778" y="361244"/>
                </a:cubicBezTo>
                <a:cubicBezTo>
                  <a:pt x="276578" y="526814"/>
                  <a:pt x="274696" y="810918"/>
                  <a:pt x="304800" y="993422"/>
                </a:cubicBezTo>
                <a:cubicBezTo>
                  <a:pt x="334904" y="1175926"/>
                  <a:pt x="346193" y="1371599"/>
                  <a:pt x="406400" y="1456266"/>
                </a:cubicBezTo>
                <a:cubicBezTo>
                  <a:pt x="466607" y="1540933"/>
                  <a:pt x="579497" y="1524000"/>
                  <a:pt x="666045" y="1501422"/>
                </a:cubicBezTo>
                <a:cubicBezTo>
                  <a:pt x="752593" y="1478844"/>
                  <a:pt x="925689" y="1320800"/>
                  <a:pt x="925689" y="1320800"/>
                </a:cubicBezTo>
                <a:lnTo>
                  <a:pt x="925689" y="1320800"/>
                </a:lnTo>
              </a:path>
            </a:pathLst>
          </a:custGeom>
          <a:ln w="25400">
            <a:solidFill>
              <a:srgbClr val="FF0000"/>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ja-JP" altLang="en-US"/>
          </a:p>
        </p:txBody>
      </p:sp>
      <p:sp>
        <p:nvSpPr>
          <p:cNvPr id="81" name="フリーフォーム 80"/>
          <p:cNvSpPr/>
          <p:nvPr/>
        </p:nvSpPr>
        <p:spPr>
          <a:xfrm>
            <a:off x="2351088" y="2924176"/>
            <a:ext cx="1662112" cy="1990725"/>
          </a:xfrm>
          <a:custGeom>
            <a:avLst/>
            <a:gdLst>
              <a:gd name="connsiteX0" fmla="*/ 0 w 1661348"/>
              <a:gd name="connsiteY0" fmla="*/ 133585 h 1990607"/>
              <a:gd name="connsiteX1" fmla="*/ 259644 w 1661348"/>
              <a:gd name="connsiteY1" fmla="*/ 31985 h 1990607"/>
              <a:gd name="connsiteX2" fmla="*/ 417688 w 1661348"/>
              <a:gd name="connsiteY2" fmla="*/ 325496 h 1990607"/>
              <a:gd name="connsiteX3" fmla="*/ 699911 w 1661348"/>
              <a:gd name="connsiteY3" fmla="*/ 393229 h 1990607"/>
              <a:gd name="connsiteX4" fmla="*/ 812800 w 1661348"/>
              <a:gd name="connsiteY4" fmla="*/ 946385 h 1990607"/>
              <a:gd name="connsiteX5" fmla="*/ 948266 w 1661348"/>
              <a:gd name="connsiteY5" fmla="*/ 1172162 h 1990607"/>
              <a:gd name="connsiteX6" fmla="*/ 1309511 w 1661348"/>
              <a:gd name="connsiteY6" fmla="*/ 1894651 h 1990607"/>
              <a:gd name="connsiteX7" fmla="*/ 1614311 w 1661348"/>
              <a:gd name="connsiteY7" fmla="*/ 1747896 h 1990607"/>
              <a:gd name="connsiteX8" fmla="*/ 1591733 w 1661348"/>
              <a:gd name="connsiteY8" fmla="*/ 1736607 h 19906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61348" h="1990607">
                <a:moveTo>
                  <a:pt x="0" y="133585"/>
                </a:moveTo>
                <a:cubicBezTo>
                  <a:pt x="95014" y="66792"/>
                  <a:pt x="190029" y="0"/>
                  <a:pt x="259644" y="31985"/>
                </a:cubicBezTo>
                <a:cubicBezTo>
                  <a:pt x="329259" y="63970"/>
                  <a:pt x="344310" y="265289"/>
                  <a:pt x="417688" y="325496"/>
                </a:cubicBezTo>
                <a:cubicBezTo>
                  <a:pt x="491066" y="385703"/>
                  <a:pt x="634059" y="289747"/>
                  <a:pt x="699911" y="393229"/>
                </a:cubicBezTo>
                <a:cubicBezTo>
                  <a:pt x="765763" y="496711"/>
                  <a:pt x="771408" y="816563"/>
                  <a:pt x="812800" y="946385"/>
                </a:cubicBezTo>
                <a:cubicBezTo>
                  <a:pt x="854192" y="1076207"/>
                  <a:pt x="865481" y="1014118"/>
                  <a:pt x="948266" y="1172162"/>
                </a:cubicBezTo>
                <a:cubicBezTo>
                  <a:pt x="1031051" y="1330206"/>
                  <a:pt x="1198504" y="1798695"/>
                  <a:pt x="1309511" y="1894651"/>
                </a:cubicBezTo>
                <a:cubicBezTo>
                  <a:pt x="1420518" y="1990607"/>
                  <a:pt x="1567274" y="1774237"/>
                  <a:pt x="1614311" y="1747896"/>
                </a:cubicBezTo>
                <a:cubicBezTo>
                  <a:pt x="1661348" y="1721555"/>
                  <a:pt x="1626540" y="1729081"/>
                  <a:pt x="1591733" y="1736607"/>
                </a:cubicBezTo>
              </a:path>
            </a:pathLst>
          </a:custGeom>
          <a:ln w="25400">
            <a:solidFill>
              <a:srgbClr val="FF0000"/>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ja-JP" altLang="en-US"/>
          </a:p>
        </p:txBody>
      </p:sp>
      <p:sp>
        <p:nvSpPr>
          <p:cNvPr id="82" name="正方形/長方形 81"/>
          <p:cNvSpPr/>
          <p:nvPr/>
        </p:nvSpPr>
        <p:spPr>
          <a:xfrm>
            <a:off x="3863975" y="4581526"/>
            <a:ext cx="215900" cy="1428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87" name="フリーフォーム 86"/>
          <p:cNvSpPr/>
          <p:nvPr/>
        </p:nvSpPr>
        <p:spPr>
          <a:xfrm>
            <a:off x="3883026" y="4518025"/>
            <a:ext cx="320675" cy="223838"/>
          </a:xfrm>
          <a:custGeom>
            <a:avLst/>
            <a:gdLst>
              <a:gd name="connsiteX0" fmla="*/ 0 w 319852"/>
              <a:gd name="connsiteY0" fmla="*/ 223896 h 223896"/>
              <a:gd name="connsiteX1" fmla="*/ 270933 w 319852"/>
              <a:gd name="connsiteY1" fmla="*/ 31985 h 223896"/>
              <a:gd name="connsiteX2" fmla="*/ 293511 w 319852"/>
              <a:gd name="connsiteY2" fmla="*/ 31985 h 223896"/>
            </a:gdLst>
            <a:ahLst/>
            <a:cxnLst>
              <a:cxn ang="0">
                <a:pos x="connsiteX0" y="connsiteY0"/>
              </a:cxn>
              <a:cxn ang="0">
                <a:pos x="connsiteX1" y="connsiteY1"/>
              </a:cxn>
              <a:cxn ang="0">
                <a:pos x="connsiteX2" y="connsiteY2"/>
              </a:cxn>
            </a:cxnLst>
            <a:rect l="l" t="t" r="r" b="b"/>
            <a:pathLst>
              <a:path w="319852" h="223896">
                <a:moveTo>
                  <a:pt x="0" y="223896"/>
                </a:moveTo>
                <a:cubicBezTo>
                  <a:pt x="111007" y="143933"/>
                  <a:pt x="222015" y="63970"/>
                  <a:pt x="270933" y="31985"/>
                </a:cubicBezTo>
                <a:cubicBezTo>
                  <a:pt x="319852" y="0"/>
                  <a:pt x="306681" y="15992"/>
                  <a:pt x="293511" y="31985"/>
                </a:cubicBezTo>
              </a:path>
            </a:pathLst>
          </a:custGeom>
          <a:ln w="25400">
            <a:solidFill>
              <a:srgbClr val="FF0000"/>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ja-JP" altLang="en-US"/>
          </a:p>
        </p:txBody>
      </p:sp>
      <p:cxnSp>
        <p:nvCxnSpPr>
          <p:cNvPr id="89" name="直線コネクタ 88"/>
          <p:cNvCxnSpPr/>
          <p:nvPr/>
        </p:nvCxnSpPr>
        <p:spPr>
          <a:xfrm>
            <a:off x="7032625" y="1412875"/>
            <a:ext cx="0" cy="5111750"/>
          </a:xfrm>
          <a:prstGeom prst="line">
            <a:avLst/>
          </a:prstGeom>
          <a:ln w="12700" cap="sq" cmpd="sng">
            <a:solidFill>
              <a:schemeClr val="tx1"/>
            </a:solidFill>
            <a:prstDash val="sysDash"/>
          </a:ln>
        </p:spPr>
        <p:style>
          <a:lnRef idx="1">
            <a:schemeClr val="accent1"/>
          </a:lnRef>
          <a:fillRef idx="0">
            <a:schemeClr val="accent1"/>
          </a:fillRef>
          <a:effectRef idx="0">
            <a:schemeClr val="accent1"/>
          </a:effectRef>
          <a:fontRef idx="minor">
            <a:schemeClr val="tx1"/>
          </a:fontRef>
        </p:style>
      </p:cxnSp>
      <p:sp>
        <p:nvSpPr>
          <p:cNvPr id="99" name="ストライプ矢印 98"/>
          <p:cNvSpPr/>
          <p:nvPr/>
        </p:nvSpPr>
        <p:spPr>
          <a:xfrm>
            <a:off x="6959601" y="620713"/>
            <a:ext cx="2474913" cy="576262"/>
          </a:xfrm>
          <a:prstGeom prst="stripedRightArrow">
            <a:avLst>
              <a:gd name="adj1" fmla="val 65677"/>
              <a:gd name="adj2" fmla="val 50000"/>
            </a:avLst>
          </a:prstGeom>
          <a:solidFill>
            <a:srgbClr val="CCFF99"/>
          </a:solidFill>
          <a:ln>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ja-JP" altLang="en-US" b="1" dirty="0">
                <a:solidFill>
                  <a:schemeClr val="tx1"/>
                </a:solidFill>
              </a:rPr>
              <a:t>リハビリ期</a:t>
            </a:r>
          </a:p>
        </p:txBody>
      </p:sp>
      <p:sp>
        <p:nvSpPr>
          <p:cNvPr id="2069" name="テキスト ボックス 100"/>
          <p:cNvSpPr txBox="1">
            <a:spLocks noChangeArrowheads="1"/>
          </p:cNvSpPr>
          <p:nvPr/>
        </p:nvSpPr>
        <p:spPr bwMode="auto">
          <a:xfrm>
            <a:off x="4079875" y="4868864"/>
            <a:ext cx="149225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a:solidFill>
                  <a:schemeClr val="tx1"/>
                </a:solidFill>
                <a:latin typeface="Arial" charset="0"/>
                <a:ea typeface="ＭＳ Ｐゴシック" pitchFamily="50" charset="-128"/>
              </a:defRPr>
            </a:lvl1pPr>
            <a:lvl2pPr marL="742950" indent="-285750" eaLnBrk="0" hangingPunct="0">
              <a:defRPr kumimoji="1">
                <a:solidFill>
                  <a:schemeClr val="tx1"/>
                </a:solidFill>
                <a:latin typeface="Arial" charset="0"/>
                <a:ea typeface="ＭＳ Ｐゴシック" pitchFamily="50" charset="-128"/>
              </a:defRPr>
            </a:lvl2pPr>
            <a:lvl3pPr marL="1143000" indent="-228600" eaLnBrk="0" hangingPunct="0">
              <a:defRPr kumimoji="1">
                <a:solidFill>
                  <a:schemeClr val="tx1"/>
                </a:solidFill>
                <a:latin typeface="Arial" charset="0"/>
                <a:ea typeface="ＭＳ Ｐゴシック" pitchFamily="50" charset="-128"/>
              </a:defRPr>
            </a:lvl3pPr>
            <a:lvl4pPr marL="1600200" indent="-228600" eaLnBrk="0" hangingPunct="0">
              <a:defRPr kumimoji="1">
                <a:solidFill>
                  <a:schemeClr val="tx1"/>
                </a:solidFill>
                <a:latin typeface="Arial" charset="0"/>
                <a:ea typeface="ＭＳ Ｐゴシック" pitchFamily="50" charset="-128"/>
              </a:defRPr>
            </a:lvl4pPr>
            <a:lvl5pPr marL="2057400" indent="-228600" eaLnBrk="0" hangingPunct="0">
              <a:defRPr kumimoji="1">
                <a:solidFill>
                  <a:schemeClr val="tx1"/>
                </a:solidFill>
                <a:latin typeface="Arial"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pitchFamily="50" charset="-128"/>
              </a:defRPr>
            </a:lvl9pPr>
          </a:lstStyle>
          <a:p>
            <a:pPr eaLnBrk="1" hangingPunct="1"/>
            <a:r>
              <a:rPr lang="ja-JP" altLang="en-US" sz="1400" b="1">
                <a:latin typeface="Calibri" pitchFamily="34" charset="0"/>
              </a:rPr>
              <a:t>ゆったり、ゆっくり</a:t>
            </a:r>
            <a:endParaRPr lang="en-US" altLang="ja-JP" sz="1400" b="1">
              <a:latin typeface="Calibri" pitchFamily="34" charset="0"/>
            </a:endParaRPr>
          </a:p>
          <a:p>
            <a:pPr eaLnBrk="1" hangingPunct="1"/>
            <a:r>
              <a:rPr lang="ja-JP" altLang="en-US" sz="1400" b="1">
                <a:latin typeface="Calibri" pitchFamily="34" charset="0"/>
              </a:rPr>
              <a:t>あせらず　治す</a:t>
            </a:r>
          </a:p>
        </p:txBody>
      </p:sp>
      <p:sp>
        <p:nvSpPr>
          <p:cNvPr id="105" name="下矢印 104"/>
          <p:cNvSpPr/>
          <p:nvPr/>
        </p:nvSpPr>
        <p:spPr>
          <a:xfrm>
            <a:off x="8434771" y="2276476"/>
            <a:ext cx="720725" cy="936625"/>
          </a:xfrm>
          <a:prstGeom prst="downArrow">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ja-JP" altLang="en-US" sz="1400" b="1" dirty="0">
                <a:solidFill>
                  <a:schemeClr val="tx1"/>
                </a:solidFill>
              </a:rPr>
              <a:t>復職可</a:t>
            </a:r>
          </a:p>
        </p:txBody>
      </p:sp>
      <p:sp>
        <p:nvSpPr>
          <p:cNvPr id="2071" name="テキスト ボックス 105"/>
          <p:cNvSpPr txBox="1">
            <a:spLocks noChangeArrowheads="1"/>
          </p:cNvSpPr>
          <p:nvPr/>
        </p:nvSpPr>
        <p:spPr bwMode="auto">
          <a:xfrm>
            <a:off x="9336088" y="2905126"/>
            <a:ext cx="1262062"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a:solidFill>
                  <a:schemeClr val="tx1"/>
                </a:solidFill>
                <a:latin typeface="Arial" charset="0"/>
                <a:ea typeface="ＭＳ Ｐゴシック" pitchFamily="50" charset="-128"/>
              </a:defRPr>
            </a:lvl1pPr>
            <a:lvl2pPr marL="742950" indent="-285750" eaLnBrk="0" hangingPunct="0">
              <a:defRPr kumimoji="1">
                <a:solidFill>
                  <a:schemeClr val="tx1"/>
                </a:solidFill>
                <a:latin typeface="Arial" charset="0"/>
                <a:ea typeface="ＭＳ Ｐゴシック" pitchFamily="50" charset="-128"/>
              </a:defRPr>
            </a:lvl2pPr>
            <a:lvl3pPr marL="1143000" indent="-228600" eaLnBrk="0" hangingPunct="0">
              <a:defRPr kumimoji="1">
                <a:solidFill>
                  <a:schemeClr val="tx1"/>
                </a:solidFill>
                <a:latin typeface="Arial" charset="0"/>
                <a:ea typeface="ＭＳ Ｐゴシック" pitchFamily="50" charset="-128"/>
              </a:defRPr>
            </a:lvl3pPr>
            <a:lvl4pPr marL="1600200" indent="-228600" eaLnBrk="0" hangingPunct="0">
              <a:defRPr kumimoji="1">
                <a:solidFill>
                  <a:schemeClr val="tx1"/>
                </a:solidFill>
                <a:latin typeface="Arial" charset="0"/>
                <a:ea typeface="ＭＳ Ｐゴシック" pitchFamily="50" charset="-128"/>
              </a:defRPr>
            </a:lvl4pPr>
            <a:lvl5pPr marL="2057400" indent="-228600" eaLnBrk="0" hangingPunct="0">
              <a:defRPr kumimoji="1">
                <a:solidFill>
                  <a:schemeClr val="tx1"/>
                </a:solidFill>
                <a:latin typeface="Arial"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pitchFamily="50" charset="-128"/>
              </a:defRPr>
            </a:lvl9pPr>
          </a:lstStyle>
          <a:p>
            <a:pPr eaLnBrk="1" hangingPunct="1"/>
            <a:r>
              <a:rPr lang="ja-JP" altLang="en-US" sz="1400" b="1" dirty="0">
                <a:latin typeface="Calibri" pitchFamily="34" charset="0"/>
              </a:rPr>
              <a:t>復職準備勤務</a:t>
            </a:r>
          </a:p>
        </p:txBody>
      </p:sp>
      <p:sp>
        <p:nvSpPr>
          <p:cNvPr id="108" name="ストライプ矢印 107"/>
          <p:cNvSpPr/>
          <p:nvPr/>
        </p:nvSpPr>
        <p:spPr>
          <a:xfrm>
            <a:off x="3575050" y="620713"/>
            <a:ext cx="3384550" cy="576262"/>
          </a:xfrm>
          <a:prstGeom prst="stripedRightArrow">
            <a:avLst>
              <a:gd name="adj1" fmla="val 65677"/>
              <a:gd name="adj2" fmla="val 50000"/>
            </a:avLst>
          </a:prstGeom>
          <a:solidFill>
            <a:srgbClr val="CCFF99"/>
          </a:solidFill>
          <a:ln>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ja-JP" altLang="en-US" b="1" dirty="0">
                <a:solidFill>
                  <a:schemeClr val="tx1"/>
                </a:solidFill>
              </a:rPr>
              <a:t>休養期</a:t>
            </a:r>
          </a:p>
        </p:txBody>
      </p:sp>
      <p:sp>
        <p:nvSpPr>
          <p:cNvPr id="109" name="ストライプ矢印 108"/>
          <p:cNvSpPr/>
          <p:nvPr/>
        </p:nvSpPr>
        <p:spPr>
          <a:xfrm>
            <a:off x="9556274" y="1"/>
            <a:ext cx="971550" cy="1268413"/>
          </a:xfrm>
          <a:prstGeom prst="stripedRightArrow">
            <a:avLst>
              <a:gd name="adj1" fmla="val 65677"/>
              <a:gd name="adj2" fmla="val 50000"/>
            </a:avLst>
          </a:prstGeom>
          <a:solidFill>
            <a:srgbClr val="CCFF99"/>
          </a:solidFill>
          <a:ln>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ja-JP" altLang="en-US" sz="1400" b="1" dirty="0">
                <a:solidFill>
                  <a:schemeClr val="tx1"/>
                </a:solidFill>
              </a:rPr>
              <a:t>再発予防</a:t>
            </a:r>
          </a:p>
        </p:txBody>
      </p:sp>
      <p:pic>
        <p:nvPicPr>
          <p:cNvPr id="2074" name="図 31" descr="HL22_08.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774825" y="476251"/>
            <a:ext cx="787400" cy="779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75" name="テキスト ボックス 54"/>
          <p:cNvSpPr txBox="1">
            <a:spLocks noChangeArrowheads="1"/>
          </p:cNvSpPr>
          <p:nvPr/>
        </p:nvSpPr>
        <p:spPr bwMode="auto">
          <a:xfrm>
            <a:off x="1774825" y="1268414"/>
            <a:ext cx="149225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a:solidFill>
                  <a:schemeClr val="tx1"/>
                </a:solidFill>
                <a:latin typeface="Arial" charset="0"/>
                <a:ea typeface="ＭＳ Ｐゴシック" pitchFamily="50" charset="-128"/>
              </a:defRPr>
            </a:lvl1pPr>
            <a:lvl2pPr marL="742950" indent="-285750" eaLnBrk="0" hangingPunct="0">
              <a:defRPr kumimoji="1">
                <a:solidFill>
                  <a:schemeClr val="tx1"/>
                </a:solidFill>
                <a:latin typeface="Arial" charset="0"/>
                <a:ea typeface="ＭＳ Ｐゴシック" pitchFamily="50" charset="-128"/>
              </a:defRPr>
            </a:lvl2pPr>
            <a:lvl3pPr marL="1143000" indent="-228600" eaLnBrk="0" hangingPunct="0">
              <a:defRPr kumimoji="1">
                <a:solidFill>
                  <a:schemeClr val="tx1"/>
                </a:solidFill>
                <a:latin typeface="Arial" charset="0"/>
                <a:ea typeface="ＭＳ Ｐゴシック" pitchFamily="50" charset="-128"/>
              </a:defRPr>
            </a:lvl3pPr>
            <a:lvl4pPr marL="1600200" indent="-228600" eaLnBrk="0" hangingPunct="0">
              <a:defRPr kumimoji="1">
                <a:solidFill>
                  <a:schemeClr val="tx1"/>
                </a:solidFill>
                <a:latin typeface="Arial" charset="0"/>
                <a:ea typeface="ＭＳ Ｐゴシック" pitchFamily="50" charset="-128"/>
              </a:defRPr>
            </a:lvl4pPr>
            <a:lvl5pPr marL="2057400" indent="-228600" eaLnBrk="0" hangingPunct="0">
              <a:defRPr kumimoji="1">
                <a:solidFill>
                  <a:schemeClr val="tx1"/>
                </a:solidFill>
                <a:latin typeface="Arial"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pitchFamily="50" charset="-128"/>
              </a:defRPr>
            </a:lvl9pPr>
          </a:lstStyle>
          <a:p>
            <a:pPr eaLnBrk="1" hangingPunct="1"/>
            <a:r>
              <a:rPr lang="ja-JP" altLang="en-US" sz="1200" b="1">
                <a:latin typeface="Calibri" pitchFamily="34" charset="0"/>
              </a:rPr>
              <a:t>心身の不調に気づく</a:t>
            </a:r>
          </a:p>
        </p:txBody>
      </p:sp>
      <p:sp>
        <p:nvSpPr>
          <p:cNvPr id="107" name="ストライプ矢印 106"/>
          <p:cNvSpPr/>
          <p:nvPr/>
        </p:nvSpPr>
        <p:spPr>
          <a:xfrm>
            <a:off x="2418541" y="1"/>
            <a:ext cx="7015973" cy="576263"/>
          </a:xfrm>
          <a:prstGeom prst="stripedRightArrow">
            <a:avLst>
              <a:gd name="adj1" fmla="val 65677"/>
              <a:gd name="adj2" fmla="val 50000"/>
            </a:avLst>
          </a:prstGeom>
          <a:solidFill>
            <a:srgbClr val="CCFF99"/>
          </a:solidFill>
          <a:ln>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ja-JP" altLang="en-US" b="1" dirty="0">
                <a:solidFill>
                  <a:schemeClr val="tx1"/>
                </a:solidFill>
              </a:rPr>
              <a:t>医学的治療が必要な時期</a:t>
            </a:r>
          </a:p>
        </p:txBody>
      </p:sp>
      <p:pic>
        <p:nvPicPr>
          <p:cNvPr id="2077" name="図 32" descr="HL26_34.JPG"/>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9336089" y="3933825"/>
            <a:ext cx="1112837" cy="1049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78" name="テキスト ボックス 99"/>
          <p:cNvSpPr txBox="1">
            <a:spLocks noChangeArrowheads="1"/>
          </p:cNvSpPr>
          <p:nvPr/>
        </p:nvSpPr>
        <p:spPr bwMode="auto">
          <a:xfrm>
            <a:off x="7751763" y="4292601"/>
            <a:ext cx="168275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a:solidFill>
                  <a:schemeClr val="tx1"/>
                </a:solidFill>
                <a:latin typeface="Arial" charset="0"/>
                <a:ea typeface="ＭＳ Ｐゴシック" pitchFamily="50" charset="-128"/>
              </a:defRPr>
            </a:lvl1pPr>
            <a:lvl2pPr marL="742950" indent="-285750" eaLnBrk="0" hangingPunct="0">
              <a:defRPr kumimoji="1">
                <a:solidFill>
                  <a:schemeClr val="tx1"/>
                </a:solidFill>
                <a:latin typeface="Arial" charset="0"/>
                <a:ea typeface="ＭＳ Ｐゴシック" pitchFamily="50" charset="-128"/>
              </a:defRPr>
            </a:lvl2pPr>
            <a:lvl3pPr marL="1143000" indent="-228600" eaLnBrk="0" hangingPunct="0">
              <a:defRPr kumimoji="1">
                <a:solidFill>
                  <a:schemeClr val="tx1"/>
                </a:solidFill>
                <a:latin typeface="Arial" charset="0"/>
                <a:ea typeface="ＭＳ Ｐゴシック" pitchFamily="50" charset="-128"/>
              </a:defRPr>
            </a:lvl3pPr>
            <a:lvl4pPr marL="1600200" indent="-228600" eaLnBrk="0" hangingPunct="0">
              <a:defRPr kumimoji="1">
                <a:solidFill>
                  <a:schemeClr val="tx1"/>
                </a:solidFill>
                <a:latin typeface="Arial" charset="0"/>
                <a:ea typeface="ＭＳ Ｐゴシック" pitchFamily="50" charset="-128"/>
              </a:defRPr>
            </a:lvl4pPr>
            <a:lvl5pPr marL="2057400" indent="-228600" eaLnBrk="0" hangingPunct="0">
              <a:defRPr kumimoji="1">
                <a:solidFill>
                  <a:schemeClr val="tx1"/>
                </a:solidFill>
                <a:latin typeface="Arial"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pitchFamily="50" charset="-128"/>
              </a:defRPr>
            </a:lvl9pPr>
          </a:lstStyle>
          <a:p>
            <a:pPr eaLnBrk="1" hangingPunct="1"/>
            <a:r>
              <a:rPr lang="ja-JP" altLang="en-US" sz="1400" b="1">
                <a:latin typeface="Calibri" pitchFamily="34" charset="0"/>
              </a:rPr>
              <a:t>就業できるように</a:t>
            </a:r>
            <a:endParaRPr lang="en-US" altLang="ja-JP" sz="1400" b="1">
              <a:latin typeface="Calibri" pitchFamily="34" charset="0"/>
            </a:endParaRPr>
          </a:p>
          <a:p>
            <a:pPr eaLnBrk="1" hangingPunct="1"/>
            <a:r>
              <a:rPr lang="ja-JP" altLang="en-US" sz="1400" b="1">
                <a:latin typeface="Calibri" pitchFamily="34" charset="0"/>
              </a:rPr>
              <a:t>生活リズムを整える</a:t>
            </a:r>
          </a:p>
        </p:txBody>
      </p:sp>
      <p:pic>
        <p:nvPicPr>
          <p:cNvPr id="2079" name="図 33" descr="HL02_04.JPG"/>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5735638" y="5445125"/>
            <a:ext cx="1008062" cy="1011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4" name="直線コネクタ 13"/>
          <p:cNvCxnSpPr/>
          <p:nvPr/>
        </p:nvCxnSpPr>
        <p:spPr>
          <a:xfrm>
            <a:off x="1703389" y="5445125"/>
            <a:ext cx="8785225" cy="0"/>
          </a:xfrm>
          <a:prstGeom prst="line">
            <a:avLst/>
          </a:prstGeom>
          <a:ln w="25400">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27" name="正方形/長方形 26"/>
          <p:cNvSpPr/>
          <p:nvPr/>
        </p:nvSpPr>
        <p:spPr>
          <a:xfrm>
            <a:off x="9011445" y="5295107"/>
            <a:ext cx="1512887" cy="360362"/>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ja-JP" altLang="en-US" sz="1400" b="1" dirty="0">
                <a:solidFill>
                  <a:schemeClr val="tx1"/>
                </a:solidFill>
              </a:rPr>
              <a:t>日常生活レベル</a:t>
            </a:r>
          </a:p>
        </p:txBody>
      </p:sp>
      <p:pic>
        <p:nvPicPr>
          <p:cNvPr id="2082" name="図 34" descr="HL09_17.JPG"/>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3359151" y="1916114"/>
            <a:ext cx="633413" cy="771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83" name="図 38" descr="通勤.PNG"/>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9043610" y="1601885"/>
            <a:ext cx="647700" cy="1223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21" name="直線コネクタ 20"/>
          <p:cNvCxnSpPr/>
          <p:nvPr/>
        </p:nvCxnSpPr>
        <p:spPr>
          <a:xfrm>
            <a:off x="1703389" y="1557338"/>
            <a:ext cx="8713787" cy="0"/>
          </a:xfrm>
          <a:prstGeom prst="line">
            <a:avLst/>
          </a:prstGeom>
          <a:ln w="25400">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51" name="正方形/長方形 50"/>
          <p:cNvSpPr/>
          <p:nvPr/>
        </p:nvSpPr>
        <p:spPr>
          <a:xfrm>
            <a:off x="9654245" y="1268413"/>
            <a:ext cx="775608" cy="360362"/>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ja-JP" altLang="en-US" sz="1400" b="1" dirty="0">
                <a:solidFill>
                  <a:schemeClr val="tx1"/>
                </a:solidFill>
              </a:rPr>
              <a:t>治　癒</a:t>
            </a:r>
          </a:p>
        </p:txBody>
      </p:sp>
      <p:sp>
        <p:nvSpPr>
          <p:cNvPr id="2" name="スライド番号プレースホルダー 1">
            <a:extLst>
              <a:ext uri="{FF2B5EF4-FFF2-40B4-BE49-F238E27FC236}">
                <a16:creationId xmlns:a16="http://schemas.microsoft.com/office/drawing/2014/main" id="{405EEB7B-3FA0-EBA0-579E-26F6FF5E8564}"/>
              </a:ext>
            </a:extLst>
          </p:cNvPr>
          <p:cNvSpPr>
            <a:spLocks noGrp="1"/>
          </p:cNvSpPr>
          <p:nvPr>
            <p:ph type="sldNum" sz="quarter" idx="12"/>
          </p:nvPr>
        </p:nvSpPr>
        <p:spPr/>
        <p:txBody>
          <a:bodyPr/>
          <a:lstStyle/>
          <a:p>
            <a:pPr>
              <a:defRPr/>
            </a:pPr>
            <a:fld id="{92C44189-61D3-4A1C-9B77-13B64AE97E11}" type="slidenum">
              <a:rPr lang="en-US" altLang="ja-JP" sz="2000" smtClean="0"/>
              <a:pPr>
                <a:defRPr/>
              </a:pPr>
              <a:t>57</a:t>
            </a:fld>
            <a:endParaRPr lang="en-US" altLang="ja-JP" sz="2000"/>
          </a:p>
        </p:txBody>
      </p:sp>
    </p:spTree>
    <p:extLst>
      <p:ext uri="{BB962C8B-B14F-4D97-AF65-F5344CB8AC3E}">
        <p14:creationId xmlns:p14="http://schemas.microsoft.com/office/powerpoint/2010/main" val="2995985239"/>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正方形/長方形 3"/>
          <p:cNvSpPr/>
          <p:nvPr/>
        </p:nvSpPr>
        <p:spPr>
          <a:xfrm>
            <a:off x="2393751" y="1694637"/>
            <a:ext cx="432048" cy="201622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b="1" dirty="0">
                <a:solidFill>
                  <a:prstClr val="white"/>
                </a:solidFill>
              </a:rPr>
              <a:t>休職開始</a:t>
            </a:r>
          </a:p>
        </p:txBody>
      </p:sp>
      <p:sp>
        <p:nvSpPr>
          <p:cNvPr id="6" name="正方形/長方形 5"/>
          <p:cNvSpPr/>
          <p:nvPr/>
        </p:nvSpPr>
        <p:spPr>
          <a:xfrm>
            <a:off x="7448127" y="1593049"/>
            <a:ext cx="432048" cy="201622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b="1" dirty="0">
                <a:solidFill>
                  <a:prstClr val="white"/>
                </a:solidFill>
              </a:rPr>
              <a:t>復職開始</a:t>
            </a:r>
          </a:p>
        </p:txBody>
      </p:sp>
      <p:sp>
        <p:nvSpPr>
          <p:cNvPr id="7" name="正方形/長方形 6"/>
          <p:cNvSpPr/>
          <p:nvPr/>
        </p:nvSpPr>
        <p:spPr>
          <a:xfrm>
            <a:off x="9775359" y="1593049"/>
            <a:ext cx="432048" cy="201622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b="1" dirty="0">
                <a:solidFill>
                  <a:prstClr val="white"/>
                </a:solidFill>
              </a:rPr>
              <a:t>就業制限解除</a:t>
            </a:r>
          </a:p>
        </p:txBody>
      </p:sp>
      <p:sp>
        <p:nvSpPr>
          <p:cNvPr id="8" name="正方形/長方形 7"/>
          <p:cNvSpPr/>
          <p:nvPr/>
        </p:nvSpPr>
        <p:spPr>
          <a:xfrm>
            <a:off x="7880175" y="1593049"/>
            <a:ext cx="432048" cy="201622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b="1" dirty="0">
                <a:solidFill>
                  <a:prstClr val="white"/>
                </a:solidFill>
              </a:rPr>
              <a:t>就業制限</a:t>
            </a:r>
          </a:p>
        </p:txBody>
      </p:sp>
      <p:sp>
        <p:nvSpPr>
          <p:cNvPr id="9" name="正方形/長方形 8"/>
          <p:cNvSpPr/>
          <p:nvPr/>
        </p:nvSpPr>
        <p:spPr>
          <a:xfrm>
            <a:off x="5894324" y="1118573"/>
            <a:ext cx="432048" cy="3168352"/>
          </a:xfrm>
          <a:prstGeom prst="rect">
            <a:avLst/>
          </a:prstGeom>
          <a:solidFill>
            <a:srgbClr val="FFFF9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b="1" dirty="0">
                <a:solidFill>
                  <a:prstClr val="black"/>
                </a:solidFill>
              </a:rPr>
              <a:t>主治医の診療情報提供</a:t>
            </a:r>
            <a:endParaRPr lang="en-US" altLang="ja-JP" b="1" dirty="0">
              <a:solidFill>
                <a:prstClr val="black"/>
              </a:solidFill>
            </a:endParaRPr>
          </a:p>
          <a:p>
            <a:pPr algn="ctr"/>
            <a:r>
              <a:rPr lang="ja-JP" altLang="en-US" b="1" dirty="0">
                <a:solidFill>
                  <a:prstClr val="black"/>
                </a:solidFill>
              </a:rPr>
              <a:t>書</a:t>
            </a:r>
          </a:p>
        </p:txBody>
      </p:sp>
      <p:sp>
        <p:nvSpPr>
          <p:cNvPr id="10" name="正方形/長方形 9"/>
          <p:cNvSpPr/>
          <p:nvPr/>
        </p:nvSpPr>
        <p:spPr>
          <a:xfrm>
            <a:off x="6936686" y="1118573"/>
            <a:ext cx="432048" cy="3168352"/>
          </a:xfrm>
          <a:prstGeom prst="rect">
            <a:avLst/>
          </a:prstGeom>
          <a:solidFill>
            <a:srgbClr val="FFFF9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b="1" dirty="0">
                <a:solidFill>
                  <a:prstClr val="black"/>
                </a:solidFill>
              </a:rPr>
              <a:t>復職判断・復職決定</a:t>
            </a:r>
            <a:endParaRPr lang="en-US" altLang="ja-JP" b="1" dirty="0">
              <a:solidFill>
                <a:prstClr val="black"/>
              </a:solidFill>
            </a:endParaRPr>
          </a:p>
        </p:txBody>
      </p:sp>
      <p:sp>
        <p:nvSpPr>
          <p:cNvPr id="11" name="正方形/長方形 10"/>
          <p:cNvSpPr/>
          <p:nvPr/>
        </p:nvSpPr>
        <p:spPr>
          <a:xfrm>
            <a:off x="6384032" y="1118573"/>
            <a:ext cx="432048" cy="3168352"/>
          </a:xfrm>
          <a:prstGeom prst="rect">
            <a:avLst/>
          </a:prstGeom>
          <a:solidFill>
            <a:srgbClr val="FFFF9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b="1" dirty="0">
                <a:solidFill>
                  <a:prstClr val="black"/>
                </a:solidFill>
              </a:rPr>
              <a:t>復職プランの作成</a:t>
            </a:r>
            <a:endParaRPr lang="en-US" altLang="ja-JP" b="1" dirty="0">
              <a:solidFill>
                <a:prstClr val="black"/>
              </a:solidFill>
            </a:endParaRPr>
          </a:p>
        </p:txBody>
      </p:sp>
      <p:sp>
        <p:nvSpPr>
          <p:cNvPr id="12" name="正方形/長方形 11"/>
          <p:cNvSpPr/>
          <p:nvPr/>
        </p:nvSpPr>
        <p:spPr>
          <a:xfrm>
            <a:off x="1862645" y="1844825"/>
            <a:ext cx="432048" cy="1764449"/>
          </a:xfrm>
          <a:prstGeom prst="rect">
            <a:avLst/>
          </a:prstGeom>
          <a:solidFill>
            <a:srgbClr val="FFCCF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b="1" dirty="0">
                <a:solidFill>
                  <a:prstClr val="black"/>
                </a:solidFill>
              </a:rPr>
              <a:t>要休職診断書</a:t>
            </a:r>
          </a:p>
        </p:txBody>
      </p:sp>
      <p:sp>
        <p:nvSpPr>
          <p:cNvPr id="13" name="正方形/長方形 12"/>
          <p:cNvSpPr/>
          <p:nvPr/>
        </p:nvSpPr>
        <p:spPr>
          <a:xfrm>
            <a:off x="4222467" y="1484785"/>
            <a:ext cx="432048" cy="2030714"/>
          </a:xfrm>
          <a:prstGeom prst="rect">
            <a:avLst/>
          </a:prstGeom>
          <a:solidFill>
            <a:srgbClr val="FFCCF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b="1" dirty="0">
                <a:solidFill>
                  <a:prstClr val="black"/>
                </a:solidFill>
              </a:rPr>
              <a:t>復職可の診断書</a:t>
            </a:r>
          </a:p>
        </p:txBody>
      </p:sp>
      <p:cxnSp>
        <p:nvCxnSpPr>
          <p:cNvPr id="14" name="直線コネクタ 13"/>
          <p:cNvCxnSpPr/>
          <p:nvPr/>
        </p:nvCxnSpPr>
        <p:spPr>
          <a:xfrm>
            <a:off x="2776682" y="2609647"/>
            <a:ext cx="1447111" cy="0"/>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16" name="直線コネクタ 15"/>
          <p:cNvCxnSpPr/>
          <p:nvPr/>
        </p:nvCxnSpPr>
        <p:spPr>
          <a:xfrm>
            <a:off x="4655840" y="2593531"/>
            <a:ext cx="1224136" cy="0"/>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18" name="直線コネクタ 17"/>
          <p:cNvCxnSpPr/>
          <p:nvPr/>
        </p:nvCxnSpPr>
        <p:spPr>
          <a:xfrm>
            <a:off x="8312224" y="2603830"/>
            <a:ext cx="1447111" cy="0"/>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17" name="テキスト ボックス 16"/>
          <p:cNvSpPr txBox="1"/>
          <p:nvPr/>
        </p:nvSpPr>
        <p:spPr>
          <a:xfrm>
            <a:off x="2992405" y="2766414"/>
            <a:ext cx="1015663" cy="1685718"/>
          </a:xfrm>
          <a:prstGeom prst="rect">
            <a:avLst/>
          </a:prstGeom>
          <a:noFill/>
        </p:spPr>
        <p:txBody>
          <a:bodyPr vert="eaVert" wrap="none" rtlCol="0">
            <a:spAutoFit/>
          </a:bodyPr>
          <a:lstStyle/>
          <a:p>
            <a:r>
              <a:rPr lang="ja-JP" altLang="en-US" dirty="0">
                <a:solidFill>
                  <a:prstClr val="black"/>
                </a:solidFill>
              </a:rPr>
              <a:t>月１回の連絡</a:t>
            </a:r>
            <a:endParaRPr lang="en-US" altLang="ja-JP" dirty="0">
              <a:solidFill>
                <a:prstClr val="black"/>
              </a:solidFill>
            </a:endParaRPr>
          </a:p>
          <a:p>
            <a:r>
              <a:rPr lang="ja-JP" altLang="en-US" dirty="0">
                <a:solidFill>
                  <a:prstClr val="black"/>
                </a:solidFill>
              </a:rPr>
              <a:t>産業医面談</a:t>
            </a:r>
            <a:endParaRPr lang="en-US" altLang="ja-JP" dirty="0">
              <a:solidFill>
                <a:prstClr val="black"/>
              </a:solidFill>
            </a:endParaRPr>
          </a:p>
          <a:p>
            <a:r>
              <a:rPr lang="ja-JP" altLang="en-US" dirty="0">
                <a:solidFill>
                  <a:prstClr val="black"/>
                </a:solidFill>
              </a:rPr>
              <a:t>職場の状況確認</a:t>
            </a:r>
          </a:p>
        </p:txBody>
      </p:sp>
      <p:sp>
        <p:nvSpPr>
          <p:cNvPr id="20" name="テキスト ボックス 19"/>
          <p:cNvSpPr txBox="1"/>
          <p:nvPr/>
        </p:nvSpPr>
        <p:spPr>
          <a:xfrm>
            <a:off x="4625205" y="2702749"/>
            <a:ext cx="1292662" cy="2895986"/>
          </a:xfrm>
          <a:prstGeom prst="rect">
            <a:avLst/>
          </a:prstGeom>
          <a:noFill/>
        </p:spPr>
        <p:txBody>
          <a:bodyPr vert="eaVert" wrap="none" rtlCol="0">
            <a:spAutoFit/>
          </a:bodyPr>
          <a:lstStyle/>
          <a:p>
            <a:r>
              <a:rPr lang="ja-JP" altLang="en-US" dirty="0">
                <a:solidFill>
                  <a:prstClr val="black"/>
                </a:solidFill>
              </a:rPr>
              <a:t>月１回の連絡　</a:t>
            </a:r>
            <a:endParaRPr lang="en-US" altLang="ja-JP" dirty="0">
              <a:solidFill>
                <a:prstClr val="black"/>
              </a:solidFill>
            </a:endParaRPr>
          </a:p>
          <a:p>
            <a:r>
              <a:rPr lang="ja-JP" altLang="en-US" dirty="0">
                <a:solidFill>
                  <a:prstClr val="black"/>
                </a:solidFill>
              </a:rPr>
              <a:t>回復状態・生活リズムの確認</a:t>
            </a:r>
          </a:p>
          <a:p>
            <a:r>
              <a:rPr lang="ja-JP" altLang="en-US" dirty="0">
                <a:solidFill>
                  <a:prstClr val="black"/>
                </a:solidFill>
              </a:rPr>
              <a:t>産業医面談</a:t>
            </a:r>
            <a:endParaRPr lang="en-US" altLang="ja-JP" dirty="0">
              <a:solidFill>
                <a:prstClr val="black"/>
              </a:solidFill>
            </a:endParaRPr>
          </a:p>
          <a:p>
            <a:r>
              <a:rPr lang="ja-JP" altLang="en-US" dirty="0">
                <a:solidFill>
                  <a:prstClr val="black"/>
                </a:solidFill>
              </a:rPr>
              <a:t>復職意志の確認　</a:t>
            </a:r>
          </a:p>
        </p:txBody>
      </p:sp>
      <p:sp>
        <p:nvSpPr>
          <p:cNvPr id="21" name="テキスト ボックス 20"/>
          <p:cNvSpPr txBox="1"/>
          <p:nvPr/>
        </p:nvSpPr>
        <p:spPr>
          <a:xfrm>
            <a:off x="8666446" y="2810499"/>
            <a:ext cx="738664" cy="1410001"/>
          </a:xfrm>
          <a:prstGeom prst="rect">
            <a:avLst/>
          </a:prstGeom>
          <a:noFill/>
        </p:spPr>
        <p:txBody>
          <a:bodyPr vert="eaVert" wrap="none" rtlCol="0">
            <a:spAutoFit/>
          </a:bodyPr>
          <a:lstStyle/>
          <a:p>
            <a:r>
              <a:rPr lang="ja-JP" altLang="en-US" dirty="0">
                <a:solidFill>
                  <a:prstClr val="black"/>
                </a:solidFill>
              </a:rPr>
              <a:t>月１回の面接</a:t>
            </a:r>
            <a:endParaRPr lang="en-US" altLang="ja-JP" dirty="0">
              <a:solidFill>
                <a:prstClr val="black"/>
              </a:solidFill>
            </a:endParaRPr>
          </a:p>
          <a:p>
            <a:r>
              <a:rPr lang="ja-JP" altLang="en-US" dirty="0">
                <a:solidFill>
                  <a:prstClr val="black"/>
                </a:solidFill>
              </a:rPr>
              <a:t>産業医面談</a:t>
            </a:r>
          </a:p>
        </p:txBody>
      </p:sp>
      <p:sp>
        <p:nvSpPr>
          <p:cNvPr id="19" name="テキスト ボックス 18"/>
          <p:cNvSpPr txBox="1"/>
          <p:nvPr/>
        </p:nvSpPr>
        <p:spPr>
          <a:xfrm>
            <a:off x="2541180" y="93979"/>
            <a:ext cx="7109639" cy="646331"/>
          </a:xfrm>
          <a:prstGeom prst="rect">
            <a:avLst/>
          </a:prstGeom>
          <a:noFill/>
        </p:spPr>
        <p:txBody>
          <a:bodyPr wrap="none" rtlCol="0">
            <a:spAutoFit/>
          </a:bodyPr>
          <a:lstStyle/>
          <a:p>
            <a:r>
              <a:rPr lang="ja-JP" altLang="en-US" sz="3600" b="1" dirty="0">
                <a:solidFill>
                  <a:prstClr val="black"/>
                </a:solidFill>
                <a:latin typeface="メイリオ" panose="020B0604030504040204" pitchFamily="50" charset="-128"/>
                <a:ea typeface="メイリオ" panose="020B0604030504040204" pitchFamily="50" charset="-128"/>
              </a:rPr>
              <a:t>復職までのフローチャートの一例</a:t>
            </a:r>
          </a:p>
        </p:txBody>
      </p:sp>
      <p:sp>
        <p:nvSpPr>
          <p:cNvPr id="22" name="右中かっこ 21"/>
          <p:cNvSpPr/>
          <p:nvPr/>
        </p:nvSpPr>
        <p:spPr>
          <a:xfrm rot="5400000">
            <a:off x="4168460" y="4338392"/>
            <a:ext cx="540063" cy="2664296"/>
          </a:xfrm>
          <a:prstGeom prst="rightBrace">
            <a:avLst/>
          </a:prstGeom>
          <a:ln w="38100"/>
        </p:spPr>
        <p:style>
          <a:lnRef idx="1">
            <a:schemeClr val="accent1"/>
          </a:lnRef>
          <a:fillRef idx="0">
            <a:schemeClr val="accent1"/>
          </a:fillRef>
          <a:effectRef idx="0">
            <a:schemeClr val="accent1"/>
          </a:effectRef>
          <a:fontRef idx="minor">
            <a:schemeClr val="tx1"/>
          </a:fontRef>
        </p:style>
        <p:txBody>
          <a:bodyPr rtlCol="0" anchor="ctr"/>
          <a:lstStyle/>
          <a:p>
            <a:pPr algn="ctr"/>
            <a:endParaRPr lang="ja-JP" altLang="en-US">
              <a:solidFill>
                <a:prstClr val="black"/>
              </a:solidFill>
            </a:endParaRPr>
          </a:p>
        </p:txBody>
      </p:sp>
      <p:sp>
        <p:nvSpPr>
          <p:cNvPr id="24" name="テキスト ボックス 23"/>
          <p:cNvSpPr txBox="1"/>
          <p:nvPr/>
        </p:nvSpPr>
        <p:spPr>
          <a:xfrm>
            <a:off x="7717984" y="5971383"/>
            <a:ext cx="2858475" cy="369332"/>
          </a:xfrm>
          <a:prstGeom prst="rect">
            <a:avLst/>
          </a:prstGeom>
          <a:noFill/>
        </p:spPr>
        <p:txBody>
          <a:bodyPr wrap="none" rtlCol="0">
            <a:spAutoFit/>
          </a:bodyPr>
          <a:lstStyle/>
          <a:p>
            <a:r>
              <a:rPr lang="ja-JP" altLang="en-US" dirty="0">
                <a:solidFill>
                  <a:prstClr val="black"/>
                </a:solidFill>
              </a:rPr>
              <a:t>概ね半年～１年で完全復帰</a:t>
            </a:r>
          </a:p>
        </p:txBody>
      </p:sp>
      <p:sp>
        <p:nvSpPr>
          <p:cNvPr id="26" name="右中かっこ 25"/>
          <p:cNvSpPr/>
          <p:nvPr/>
        </p:nvSpPr>
        <p:spPr>
          <a:xfrm rot="5400000">
            <a:off x="8765747" y="4337928"/>
            <a:ext cx="540063" cy="2664296"/>
          </a:xfrm>
          <a:prstGeom prst="rightBrace">
            <a:avLst/>
          </a:prstGeom>
          <a:ln w="38100"/>
        </p:spPr>
        <p:style>
          <a:lnRef idx="1">
            <a:schemeClr val="accent1"/>
          </a:lnRef>
          <a:fillRef idx="0">
            <a:schemeClr val="accent1"/>
          </a:fillRef>
          <a:effectRef idx="0">
            <a:schemeClr val="accent1"/>
          </a:effectRef>
          <a:fontRef idx="minor">
            <a:schemeClr val="tx1"/>
          </a:fontRef>
        </p:style>
        <p:txBody>
          <a:bodyPr rtlCol="0" anchor="ctr"/>
          <a:lstStyle/>
          <a:p>
            <a:pPr algn="ctr"/>
            <a:endParaRPr lang="ja-JP" altLang="en-US">
              <a:solidFill>
                <a:prstClr val="black"/>
              </a:solidFill>
            </a:endParaRPr>
          </a:p>
        </p:txBody>
      </p:sp>
      <p:sp>
        <p:nvSpPr>
          <p:cNvPr id="27" name="テキスト ボックス 26"/>
          <p:cNvSpPr txBox="1"/>
          <p:nvPr/>
        </p:nvSpPr>
        <p:spPr>
          <a:xfrm>
            <a:off x="3219247" y="5993486"/>
            <a:ext cx="2438488" cy="369332"/>
          </a:xfrm>
          <a:prstGeom prst="rect">
            <a:avLst/>
          </a:prstGeom>
          <a:noFill/>
        </p:spPr>
        <p:txBody>
          <a:bodyPr wrap="none" rtlCol="0">
            <a:spAutoFit/>
          </a:bodyPr>
          <a:lstStyle/>
          <a:p>
            <a:r>
              <a:rPr lang="ja-JP" altLang="en-US" dirty="0">
                <a:solidFill>
                  <a:prstClr val="black"/>
                </a:solidFill>
              </a:rPr>
              <a:t>職場環境の確認と改善</a:t>
            </a:r>
          </a:p>
        </p:txBody>
      </p:sp>
      <p:sp>
        <p:nvSpPr>
          <p:cNvPr id="2" name="スライド番号プレースホルダー 1"/>
          <p:cNvSpPr>
            <a:spLocks noGrp="1"/>
          </p:cNvSpPr>
          <p:nvPr>
            <p:ph type="sldNum" sz="quarter" idx="12"/>
          </p:nvPr>
        </p:nvSpPr>
        <p:spPr/>
        <p:txBody>
          <a:bodyPr/>
          <a:lstStyle/>
          <a:p>
            <a:fld id="{9032356A-090C-4BF8-94E9-D6144DD0CC05}" type="slidenum">
              <a:rPr lang="ja-JP" altLang="en-US" sz="2000" smtClean="0"/>
              <a:pPr/>
              <a:t>58</a:t>
            </a:fld>
            <a:endParaRPr lang="ja-JP" altLang="en-US" sz="2000" dirty="0"/>
          </a:p>
        </p:txBody>
      </p:sp>
    </p:spTree>
    <p:extLst>
      <p:ext uri="{BB962C8B-B14F-4D97-AF65-F5344CB8AC3E}">
        <p14:creationId xmlns:p14="http://schemas.microsoft.com/office/powerpoint/2010/main" val="3461367605"/>
      </p:ext>
    </p:extLst>
  </p:cSld>
  <p:clrMapOvr>
    <a:masterClrMapping/>
  </p:clrMapOvr>
</p:sld>
</file>

<file path=ppt/theme/theme1.xml><?xml version="1.0" encoding="utf-8"?>
<a:theme xmlns:a="http://schemas.openxmlformats.org/drawingml/2006/main" name="Team HUMA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プレゼンテーション5" id="{20A3DD84-5613-4437-92F3-F8B10DDF636A}" vid="{0BF61523-EDB8-4689-8C2C-247E37F8CD61}"/>
    </a:ext>
  </a:extLst>
</a:theme>
</file>

<file path=ppt/theme/theme2.xml><?xml version="1.0" encoding="utf-8"?>
<a:theme xmlns:a="http://schemas.openxmlformats.org/drawingml/2006/main" name="Office テーマ">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テーマ">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xml><?xml version="1.0" encoding="utf-8"?>
<a:themeOverride xmlns:a="http://schemas.openxmlformats.org/drawingml/2006/main">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themeOverride>
</file>

<file path=ppt/theme/themeOverride3.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4.xml><?xml version="1.0" encoding="utf-8"?>
<a:themeOverride xmlns:a="http://schemas.openxmlformats.org/drawingml/2006/main">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themeOverride>
</file>

<file path=ppt/theme/themeOverride5.xml><?xml version="1.0" encoding="utf-8"?>
<a:themeOverride xmlns:a="http://schemas.openxmlformats.org/drawingml/2006/main">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themeOverride>
</file>

<file path=ppt/theme/themeOverride6.xml><?xml version="1.0" encoding="utf-8"?>
<a:themeOverride xmlns:a="http://schemas.openxmlformats.org/drawingml/2006/main">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themeOverride>
</file>

<file path=ppt/theme/themeOverride7.xml><?xml version="1.0" encoding="utf-8"?>
<a:themeOverride xmlns:a="http://schemas.openxmlformats.org/drawingml/2006/main">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themeOverride>
</file>

<file path=ppt/theme/themeOverride8.xml><?xml version="1.0" encoding="utf-8"?>
<a:themeOverride xmlns:a="http://schemas.openxmlformats.org/drawingml/2006/main">
  <a:clrScheme name="">
    <a:dk1>
      <a:srgbClr val="000000"/>
    </a:dk1>
    <a:lt1>
      <a:srgbClr val="F7F7FF"/>
    </a:lt1>
    <a:dk2>
      <a:srgbClr val="000000"/>
    </a:dk2>
    <a:lt2>
      <a:srgbClr val="808080"/>
    </a:lt2>
    <a:accent1>
      <a:srgbClr val="7DB6EF"/>
    </a:accent1>
    <a:accent2>
      <a:srgbClr val="C0504D"/>
    </a:accent2>
    <a:accent3>
      <a:srgbClr val="FAFAFF"/>
    </a:accent3>
    <a:accent4>
      <a:srgbClr val="000000"/>
    </a:accent4>
    <a:accent5>
      <a:srgbClr val="BFD7F6"/>
    </a:accent5>
    <a:accent6>
      <a:srgbClr val="AE4845"/>
    </a:accent6>
    <a:hlink>
      <a:srgbClr val="0066CC"/>
    </a:hlink>
    <a:folHlink>
      <a:srgbClr val="800080"/>
    </a:folHlink>
  </a:clrScheme>
</a:themeOverride>
</file>

<file path=docProps/app.xml><?xml version="1.0" encoding="utf-8"?>
<Properties xmlns="http://schemas.openxmlformats.org/officeDocument/2006/extended-properties" xmlns:vt="http://schemas.openxmlformats.org/officeDocument/2006/docPropsVTypes">
  <Template>TeamHuman169</Template>
  <TotalTime>6837</TotalTime>
  <Words>8033</Words>
  <Application>Microsoft Office PowerPoint</Application>
  <PresentationFormat>ワイド画面</PresentationFormat>
  <Paragraphs>1007</Paragraphs>
  <Slides>58</Slides>
  <Notes>57</Notes>
  <HiddenSlides>0</HiddenSlides>
  <MMClips>0</MMClips>
  <ScaleCrop>false</ScaleCrop>
  <HeadingPairs>
    <vt:vector size="6" baseType="variant">
      <vt:variant>
        <vt:lpstr>使用されているフォント</vt:lpstr>
      </vt:variant>
      <vt:variant>
        <vt:i4>17</vt:i4>
      </vt:variant>
      <vt:variant>
        <vt:lpstr>テーマ</vt:lpstr>
      </vt:variant>
      <vt:variant>
        <vt:i4>1</vt:i4>
      </vt:variant>
      <vt:variant>
        <vt:lpstr>スライド タイトル</vt:lpstr>
      </vt:variant>
      <vt:variant>
        <vt:i4>58</vt:i4>
      </vt:variant>
    </vt:vector>
  </HeadingPairs>
  <TitlesOfParts>
    <vt:vector size="76" baseType="lpstr">
      <vt:lpstr>HGP創英角ﾎﾟｯﾌﾟ体</vt:lpstr>
      <vt:lpstr>ＭＳ Ｐゴシック</vt:lpstr>
      <vt:lpstr>ＭＳ Ｐ明朝</vt:lpstr>
      <vt:lpstr>MS UI Gothic</vt:lpstr>
      <vt:lpstr>ＭＳ ゴシック</vt:lpstr>
      <vt:lpstr>ヒラギノ角ゴ Pro W3</vt:lpstr>
      <vt:lpstr>ヒラギノ角ゴ ProN W3</vt:lpstr>
      <vt:lpstr>メイリオ</vt:lpstr>
      <vt:lpstr>游ゴシック</vt:lpstr>
      <vt:lpstr>arial</vt:lpstr>
      <vt:lpstr>arial</vt:lpstr>
      <vt:lpstr>Calibri</vt:lpstr>
      <vt:lpstr>Lato</vt:lpstr>
      <vt:lpstr>Tahoma</vt:lpstr>
      <vt:lpstr>Verdana</vt:lpstr>
      <vt:lpstr>Wingdings</vt:lpstr>
      <vt:lpstr>Wingdings 2</vt:lpstr>
      <vt:lpstr>Team HUMAN</vt:lpstr>
      <vt:lpstr>メンタルヘルスラインケア研修</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職場のメンタルヘルス問題に気付いたら</vt:lpstr>
      <vt:lpstr>PowerPoint プレゼンテーション</vt:lpstr>
      <vt:lpstr>周りの人が気づく心の疲れのサイン</vt:lpstr>
      <vt:lpstr>PowerPoint プレゼンテーション</vt:lpstr>
      <vt:lpstr>PowerPoint プレゼンテーション</vt:lpstr>
      <vt:lpstr>PowerPoint プレゼンテーション</vt:lpstr>
      <vt:lpstr>PowerPoint プレゼンテーション</vt:lpstr>
      <vt:lpstr>法制化で対応が求められるハラスメント</vt:lpstr>
      <vt:lpstr>                                                                                             　　　　　　　　　パワーハラスメントの行為類型     </vt:lpstr>
      <vt:lpstr>PowerPoint プレゼンテーション</vt:lpstr>
      <vt:lpstr>PowerPoint プレゼンテーション</vt:lpstr>
      <vt:lpstr>今の若いもんは・・・</vt:lpstr>
      <vt:lpstr>PowerPoint プレゼンテーション</vt:lpstr>
      <vt:lpstr>PowerPoint プレゼンテーション</vt:lpstr>
      <vt:lpstr>PowerPoint プレゼンテーション</vt:lpstr>
      <vt:lpstr>PowerPoint プレゼンテーション</vt:lpstr>
      <vt:lpstr>新型うつ</vt:lpstr>
      <vt:lpstr>発達障害</vt:lpstr>
      <vt:lpstr>PowerPoint プレゼンテーション</vt:lpstr>
      <vt:lpstr>プライバシーへの配慮の必要性 </vt:lpstr>
      <vt:lpstr>PowerPoint プレゼンテーション</vt:lpstr>
      <vt:lpstr>PowerPoint プレゼンテーション</vt:lpstr>
      <vt:lpstr>練習してみましょう（ロールプレイ）</vt:lpstr>
      <vt:lpstr>ロールプレイの進め方</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リワーク支援</vt:lpstr>
      <vt:lpstr>PowerPoint プレゼンテーション</vt:lpstr>
      <vt:lpstr>PowerPoint プレゼンテーション</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職場でできるメンタルヘルス</dc:title>
  <dc:creator>CM746803</dc:creator>
  <cp:lastModifiedBy>徳永 京子</cp:lastModifiedBy>
  <cp:revision>298</cp:revision>
  <dcterms:created xsi:type="dcterms:W3CDTF">2008-06-16T00:11:39Z</dcterms:created>
  <dcterms:modified xsi:type="dcterms:W3CDTF">2024-01-14T14:07:58Z</dcterms:modified>
</cp:coreProperties>
</file>